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2"/>
  </p:notesMasterIdLst>
  <p:sldIdLst>
    <p:sldId id="389" r:id="rId2"/>
    <p:sldId id="272" r:id="rId3"/>
    <p:sldId id="355" r:id="rId4"/>
    <p:sldId id="357" r:id="rId5"/>
    <p:sldId id="359" r:id="rId6"/>
    <p:sldId id="278" r:id="rId7"/>
    <p:sldId id="358" r:id="rId8"/>
    <p:sldId id="361" r:id="rId9"/>
    <p:sldId id="374" r:id="rId10"/>
    <p:sldId id="363" r:id="rId11"/>
    <p:sldId id="364" r:id="rId12"/>
    <p:sldId id="383" r:id="rId13"/>
    <p:sldId id="384" r:id="rId14"/>
    <p:sldId id="366" r:id="rId15"/>
    <p:sldId id="388" r:id="rId16"/>
    <p:sldId id="368" r:id="rId17"/>
    <p:sldId id="370" r:id="rId18"/>
    <p:sldId id="381" r:id="rId19"/>
    <p:sldId id="386" r:id="rId20"/>
    <p:sldId id="387" r:id="rId21"/>
  </p:sldIdLst>
  <p:sldSz cx="9144000" cy="5143500" type="screen16x9"/>
  <p:notesSz cx="6858000" cy="9144000"/>
  <p:embeddedFontLst>
    <p:embeddedFont>
      <p:font typeface="Anaheim" panose="020B0604020202020204" charset="0"/>
      <p:regular r:id="rId23"/>
    </p:embeddedFont>
    <p:embeddedFont>
      <p:font typeface="Archivo Black" panose="020B0604020202020204" charset="0"/>
      <p:regular r:id="rId24"/>
    </p:embeddedFont>
    <p:embeddedFont>
      <p:font typeface="Barlow" panose="00000500000000000000" pitchFamily="2"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924D4B-3EED-4D41-8E86-6F4854D4992D}">
  <a:tblStyle styleId="{49924D4B-3EED-4D41-8E86-6F4854D499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15" autoAdjust="0"/>
  </p:normalViewPr>
  <p:slideViewPr>
    <p:cSldViewPr snapToGrid="0">
      <p:cViewPr varScale="1">
        <p:scale>
          <a:sx n="101" d="100"/>
          <a:sy n="101" d="100"/>
        </p:scale>
        <p:origin x="19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 An ongoing collaboration between TAU and Naples Uni </a:t>
            </a:r>
            <a:br>
              <a:rPr lang="en-US" dirty="0"/>
            </a:br>
            <a:r>
              <a:rPr lang="en-US" dirty="0"/>
              <a:t>* Assembly the Campania SSL – predict essential soil properties and apply the lab-based models to AVIRIS NG NASA airborne data</a:t>
            </a:r>
            <a:br>
              <a:rPr lang="en-US" dirty="0"/>
            </a:br>
            <a:r>
              <a:rPr lang="en-US" dirty="0"/>
              <a:t>* present a site-based calibration for AVIRIS NG from lab measurements </a:t>
            </a:r>
          </a:p>
          <a:p>
            <a:endParaRPr lang="en-US" dirty="0"/>
          </a:p>
        </p:txBody>
      </p:sp>
    </p:spTree>
    <p:extLst>
      <p:ext uri="{BB962C8B-B14F-4D97-AF65-F5344CB8AC3E}">
        <p14:creationId xmlns:p14="http://schemas.microsoft.com/office/powerpoint/2010/main" val="2626086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 typeface="Arial" panose="020B0604020202020204" pitchFamily="34" charset="0"/>
              <a:buChar char="•"/>
            </a:pPr>
            <a:r>
              <a:rPr lang="en-US" dirty="0"/>
              <a:t>Clay is a first-related property to the spectra with a unique absorbance at 2200 nm – a result of OH group in the clay mineral structure</a:t>
            </a:r>
          </a:p>
          <a:p>
            <a:pPr marL="457200" indent="-298450">
              <a:buFont typeface="Arial" panose="020B0604020202020204" pitchFamily="34" charset="0"/>
              <a:buChar char="•"/>
            </a:pPr>
            <a:r>
              <a:rPr lang="en-US" dirty="0"/>
              <a:t>Clay prediction models are also used as quality assurance for both the chemical analysis and the spectra accuracy</a:t>
            </a:r>
          </a:p>
          <a:p>
            <a:pPr marL="457200" indent="-298450">
              <a:buFont typeface="Arial" panose="020B0604020202020204" pitchFamily="34" charset="0"/>
              <a:buChar char="•"/>
            </a:pPr>
            <a:endParaRPr lang="en-US" dirty="0"/>
          </a:p>
        </p:txBody>
      </p:sp>
    </p:spTree>
    <p:extLst>
      <p:ext uri="{BB962C8B-B14F-4D97-AF65-F5344CB8AC3E}">
        <p14:creationId xmlns:p14="http://schemas.microsoft.com/office/powerpoint/2010/main" val="160027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Sand is composed mostly of silica, which doesn’t utter spectral features in the optic range (it does in the thermal),</a:t>
            </a:r>
            <a:br>
              <a:rPr lang="en-US" dirty="0"/>
            </a:br>
            <a:r>
              <a:rPr lang="en-US" dirty="0"/>
              <a:t>but the fact that it is a complementary component in the soil texture –can still be predicted with high accuracy.</a:t>
            </a:r>
            <a:br>
              <a:rPr lang="en-US" dirty="0"/>
            </a:br>
            <a:endParaRPr lang="en-US" dirty="0"/>
          </a:p>
        </p:txBody>
      </p:sp>
    </p:spTree>
    <p:extLst>
      <p:ext uri="{BB962C8B-B14F-4D97-AF65-F5344CB8AC3E}">
        <p14:creationId xmlns:p14="http://schemas.microsoft.com/office/powerpoint/2010/main" val="1045046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https://www.mdpi.com/2076-2615/9/10/714</a:t>
            </a:r>
          </a:p>
          <a:p>
            <a:r>
              <a:rPr lang="en-US" dirty="0"/>
              <a:t>https://www.researchgate.net/publication/226488049_Non-destructive_infrared_analyses_A_method_for_provenance_analyses_of_sandstones/figures?lo=1</a:t>
            </a:r>
          </a:p>
        </p:txBody>
      </p:sp>
    </p:spTree>
    <p:extLst>
      <p:ext uri="{BB962C8B-B14F-4D97-AF65-F5344CB8AC3E}">
        <p14:creationId xmlns:p14="http://schemas.microsoft.com/office/powerpoint/2010/main" val="2654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spectral features of clay minerals in the VNIR-SWIR range are related to the overtones and combination modes of fundamental vibration frequencies of functional groups present in the infrared region. In this range, the only group that exhibits spectral activity is the hydroxide group (OH), which is either present in the mineral structure or attached to the mineral surface as a part of water molecules, either directly or indirectly (Ben-</a:t>
            </a:r>
            <a:r>
              <a:rPr lang="en-US" dirty="0" err="1"/>
              <a:t>dor</a:t>
            </a:r>
            <a:r>
              <a:rPr lang="en-US" dirty="0"/>
              <a:t> et al, 1999). The low water retention of sand and its inverse correlation tendency along the VNIR range (Fig 4.1) indicates that these properties can be separated spectrally by the PLSR model for high prediction accuracy</a:t>
            </a:r>
          </a:p>
          <a:p>
            <a:endParaRPr lang="en-US" dirty="0"/>
          </a:p>
          <a:p>
            <a:endParaRPr lang="en-US" dirty="0"/>
          </a:p>
          <a:p>
            <a:r>
              <a:rPr lang="en-US" dirty="0"/>
              <a:t>https://www.mdpi.com/2076-2615/9/10/714</a:t>
            </a:r>
          </a:p>
          <a:p>
            <a:r>
              <a:rPr lang="en-US" dirty="0"/>
              <a:t>https://www.researchgate.net/publication/226488049_Non-destructive_infrared_analyses_A_method_for_provenance_analyses_of_sandstones/figures?lo=1</a:t>
            </a:r>
          </a:p>
        </p:txBody>
      </p:sp>
    </p:spTree>
    <p:extLst>
      <p:ext uri="{BB962C8B-B14F-4D97-AF65-F5344CB8AC3E}">
        <p14:creationId xmlns:p14="http://schemas.microsoft.com/office/powerpoint/2010/main" val="250067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Soc is a challenging property for prediction – no presented features at a low percentage (5% approx.), it might mask other elements such as iron oxide.</a:t>
            </a:r>
            <a:br>
              <a:rPr lang="en-US" sz="1800" kern="100" dirty="0">
                <a:effectLst/>
                <a:latin typeface="Calibri" panose="020F0502020204030204" pitchFamily="34" charset="0"/>
                <a:ea typeface="Calibri" panose="020F0502020204030204" pitchFamily="34" charset="0"/>
                <a:cs typeface="Arial" panose="020B0604020202020204" pitchFamily="34" charset="0"/>
              </a:rPr>
            </a:br>
            <a:r>
              <a:rPr lang="en-US" sz="1800" kern="100" dirty="0">
                <a:effectLst/>
                <a:latin typeface="Calibri" panose="020F0502020204030204" pitchFamily="34" charset="0"/>
                <a:ea typeface="Calibri" panose="020F0502020204030204" pitchFamily="34" charset="0"/>
                <a:cs typeface="Arial" panose="020B0604020202020204" pitchFamily="34" charset="0"/>
              </a:rPr>
              <a:t>in addition, SOC is a fraction of organic matter that can be found in many degradation stages and therefore, appears in different locations along the optic range.</a:t>
            </a:r>
          </a:p>
          <a:p>
            <a:r>
              <a:rPr lang="en-US" sz="1800" dirty="0">
                <a:effectLst/>
                <a:latin typeface="Calibri" panose="020F0502020204030204" pitchFamily="34" charset="0"/>
                <a:ea typeface="Calibri" panose="020F0502020204030204" pitchFamily="34" charset="0"/>
                <a:cs typeface="Arial" panose="020B0604020202020204" pitchFamily="34" charset="0"/>
              </a:rPr>
              <a:t>The real challenge is to create a generic model that is not biased to a specific homogeneous location.</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this prediction suggests that Additional information, such as grain size, CN ratio, and climate factors, are required for better estimation of SOC</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dirty="0"/>
              <a:t>.</a:t>
            </a:r>
          </a:p>
        </p:txBody>
      </p:sp>
    </p:spTree>
    <p:extLst>
      <p:ext uri="{BB962C8B-B14F-4D97-AF65-F5344CB8AC3E}">
        <p14:creationId xmlns:p14="http://schemas.microsoft.com/office/powerpoint/2010/main" val="1859036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86"/>
        <p:cNvGrpSpPr/>
        <p:nvPr/>
      </p:nvGrpSpPr>
      <p:grpSpPr>
        <a:xfrm>
          <a:off x="0" y="0"/>
          <a:ext cx="0" cy="0"/>
          <a:chOff x="0" y="0"/>
          <a:chExt cx="0" cy="0"/>
        </a:xfrm>
      </p:grpSpPr>
      <p:sp>
        <p:nvSpPr>
          <p:cNvPr id="27887" name="Google Shape;27887;g11dd574468b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88" name="Google Shape;27888;g11dd574468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AVIRIS calibration</a:t>
            </a:r>
            <a:endParaRPr dirty="0"/>
          </a:p>
        </p:txBody>
      </p:sp>
    </p:spTree>
    <p:extLst>
      <p:ext uri="{BB962C8B-B14F-4D97-AF65-F5344CB8AC3E}">
        <p14:creationId xmlns:p14="http://schemas.microsoft.com/office/powerpoint/2010/main" val="906145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before applying the lab model directly to the AVIRIS image, we compared 25 corresponding spectra that were measured in the lab and that were extracted from the AVIRIS cover. </a:t>
            </a:r>
            <a:br>
              <a:rPr lang="en-US" sz="1800" kern="100" dirty="0">
                <a:effectLst/>
                <a:latin typeface="Calibri" panose="020F0502020204030204" pitchFamily="34" charset="0"/>
                <a:ea typeface="Calibri" panose="020F0502020204030204" pitchFamily="34" charset="0"/>
                <a:cs typeface="Arial" panose="020B0604020202020204" pitchFamily="34" charset="0"/>
              </a:rPr>
            </a:br>
            <a:r>
              <a:rPr lang="en-US" sz="1800" kern="100" dirty="0">
                <a:effectLst/>
                <a:latin typeface="Calibri" panose="020F0502020204030204" pitchFamily="34" charset="0"/>
                <a:ea typeface="Calibri" panose="020F0502020204030204" pitchFamily="34" charset="0"/>
                <a:cs typeface="Arial" panose="020B0604020202020204" pitchFamily="34" charset="0"/>
              </a:rPr>
              <a:t>unfortunately but not surprisingly, the spectra had some spectral differences in terms of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noisr</a:t>
            </a:r>
            <a:r>
              <a:rPr lang="en-US" sz="1800" kern="100" dirty="0">
                <a:effectLst/>
                <a:latin typeface="Calibri" panose="020F0502020204030204" pitchFamily="34" charset="0"/>
                <a:ea typeface="Calibri" panose="020F0502020204030204" pitchFamily="34" charset="0"/>
                <a:cs typeface="Arial" panose="020B0604020202020204" pitchFamily="34" charset="0"/>
              </a:rPr>
              <a:t>, albedo and absorption depth.</a:t>
            </a:r>
          </a:p>
          <a:p>
            <a:r>
              <a:rPr lang="en-US" sz="1800" dirty="0">
                <a:effectLst/>
                <a:latin typeface="Calibri" panose="020F0502020204030204" pitchFamily="34" charset="0"/>
                <a:ea typeface="Calibri" panose="020F0502020204030204" pitchFamily="34" charset="0"/>
                <a:cs typeface="Arial" panose="020B0604020202020204" pitchFamily="34" charset="0"/>
              </a:rPr>
              <a:t>Therefore we had to implement additional calibration in which we calculated the mean of each data set – per wavelength, find the ratio between the two sensors (again per wavelength), and multiplied the AVIRIS spectra by this factor. The result is an aligned and accurate spectrum relative to ASD laboratory measurements.</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according to the SAM </a:t>
            </a:r>
            <a:r>
              <a:rPr lang="en-US" sz="1800" b="1" dirty="0">
                <a:effectLst/>
                <a:latin typeface="Calibri" panose="020F0502020204030204" pitchFamily="34" charset="0"/>
                <a:ea typeface="Calibri" panose="020F0502020204030204" pitchFamily="34" charset="0"/>
                <a:cs typeface="Arial" panose="020B0604020202020204" pitchFamily="34" charset="0"/>
              </a:rPr>
              <a:t>index, </a:t>
            </a:r>
            <a:r>
              <a:rPr lang="en-US" sz="1800" dirty="0">
                <a:effectLst/>
                <a:latin typeface="Calibri" panose="020F0502020204030204" pitchFamily="34" charset="0"/>
                <a:ea typeface="Calibri" panose="020F0502020204030204" pitchFamily="34" charset="0"/>
                <a:cs typeface="Arial" panose="020B0604020202020204" pitchFamily="34" charset="0"/>
              </a:rPr>
              <a:t>which measures the resemblance between a reference spectrum and its correspondent sample, we manage to increase the resemblance by 3. And only now we are able to apply the model, pixel by pixel to the AVIRIS image. </a:t>
            </a:r>
            <a:endParaRPr lang="en-US" dirty="0"/>
          </a:p>
          <a:p>
            <a:endParaRPr lang="en-US" dirty="0"/>
          </a:p>
          <a:p>
            <a:endParaRPr lang="en-US" dirty="0"/>
          </a:p>
          <a:p>
            <a:endParaRPr lang="en-US" dirty="0"/>
          </a:p>
          <a:p>
            <a:r>
              <a:rPr lang="en-US" dirty="0"/>
              <a:t>The lab spectral processing was confined to the limitations of the AVIRIS image, which is subjected to atmospheric attenuation and spectral noise. </a:t>
            </a:r>
          </a:p>
          <a:p>
            <a:r>
              <a:rPr lang="en-US" dirty="0"/>
              <a:t>Therefore, common spectral pre-processing such as 1st derivative, cannot be applied later on to the AVIRIS NG spectra. Moreover, as the spectra were acquired by different methods, sensors, and conditions, additional calibration was essential for aligning the AVIRIS NG data.</a:t>
            </a:r>
          </a:p>
          <a:p>
            <a:endParaRPr lang="en-US" dirty="0"/>
          </a:p>
          <a:p>
            <a:endParaRPr lang="en-US" dirty="0"/>
          </a:p>
          <a:p>
            <a:r>
              <a:rPr lang="en-US" dirty="0"/>
              <a:t>resulted in more aligned and accurate spectra relative to ASD laboratory measurements. Despite the biased correction, influenced by the research area, it reduced the atmospheric noise, smoothed the spectra, and adjusted the albedo</a:t>
            </a:r>
          </a:p>
        </p:txBody>
      </p:sp>
    </p:spTree>
    <p:extLst>
      <p:ext uri="{BB962C8B-B14F-4D97-AF65-F5344CB8AC3E}">
        <p14:creationId xmlns:p14="http://schemas.microsoft.com/office/powerpoint/2010/main" val="4313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AVIRIS NG soil texture validation map presents a correlative trend, where low areas of clay correspond with high sand content and vice versa</a:t>
            </a:r>
          </a:p>
          <a:p>
            <a:endParaRPr lang="en-US" dirty="0"/>
          </a:p>
          <a:p>
            <a:r>
              <a:rPr lang="en-US" sz="1800" dirty="0">
                <a:effectLst/>
                <a:latin typeface="Calibri" panose="020F0502020204030204" pitchFamily="34" charset="0"/>
                <a:ea typeface="Calibri" panose="020F0502020204030204" pitchFamily="34" charset="0"/>
                <a:cs typeface="Arial" panose="020B0604020202020204" pitchFamily="34" charset="0"/>
              </a:rPr>
              <a:t>To the right, we can see a scatter plot prediction of sand vs clay content of 180 thousand pixels.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dirty="0"/>
              <a:t>The correlation between the two shows a partial linear trend, due to the missing complementary silt component</a:t>
            </a:r>
          </a:p>
          <a:p>
            <a:endParaRPr lang="en-US" dirty="0"/>
          </a:p>
          <a:p>
            <a:r>
              <a:rPr lang="en-US" dirty="0"/>
              <a:t>The AVIRIS validation managed to predict an accurate trend, where clay, sand, and silt are complementary components of 100% soil texture content</a:t>
            </a:r>
          </a:p>
          <a:p>
            <a:endParaRPr lang="en-US" dirty="0"/>
          </a:p>
          <a:p>
            <a:r>
              <a:rPr lang="en-US" dirty="0"/>
              <a:t>After masking out the vegetation and water bodies - </a:t>
            </a:r>
          </a:p>
        </p:txBody>
      </p:sp>
    </p:spTree>
    <p:extLst>
      <p:ext uri="{BB962C8B-B14F-4D97-AF65-F5344CB8AC3E}">
        <p14:creationId xmlns:p14="http://schemas.microsoft.com/office/powerpoint/2010/main" val="4102425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8"/>
        <p:cNvGrpSpPr/>
        <p:nvPr/>
      </p:nvGrpSpPr>
      <p:grpSpPr>
        <a:xfrm>
          <a:off x="0" y="0"/>
          <a:ext cx="0" cy="0"/>
          <a:chOff x="0" y="0"/>
          <a:chExt cx="0" cy="0"/>
        </a:xfrm>
      </p:grpSpPr>
      <p:sp>
        <p:nvSpPr>
          <p:cNvPr id="27059" name="Google Shape;27059;g11dddbceb20_0_3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0" name="Google Shape;27060;g11dddbceb20_0_3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454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0"/>
        <p:cNvGrpSpPr/>
        <p:nvPr/>
      </p:nvGrpSpPr>
      <p:grpSpPr>
        <a:xfrm>
          <a:off x="0" y="0"/>
          <a:ext cx="0" cy="0"/>
          <a:chOff x="0" y="0"/>
          <a:chExt cx="0" cy="0"/>
        </a:xfrm>
      </p:grpSpPr>
      <p:sp>
        <p:nvSpPr>
          <p:cNvPr id="27811" name="Google Shape;27811;gfe64edf2e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12" name="Google Shape;27812;gfe64edf2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551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3"/>
        <p:cNvGrpSpPr/>
        <p:nvPr/>
      </p:nvGrpSpPr>
      <p:grpSpPr>
        <a:xfrm>
          <a:off x="0" y="0"/>
          <a:ext cx="0" cy="0"/>
          <a:chOff x="0" y="0"/>
          <a:chExt cx="0" cy="0"/>
        </a:xfrm>
      </p:grpSpPr>
      <p:sp>
        <p:nvSpPr>
          <p:cNvPr id="27794" name="Google Shape;27794;g148f93d69c6_0_9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95" name="Google Shape;27795;g148f93d69c6_0_9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Anaheim"/>
              </a:rPr>
              <a:t>* Assembly the Campania SSL and predict: soil texture, SOC</a:t>
            </a:r>
            <a:br>
              <a:rPr lang="en-US" sz="1100" dirty="0">
                <a:solidFill>
                  <a:schemeClr val="dk1"/>
                </a:solidFill>
                <a:latin typeface="Anaheim"/>
              </a:rPr>
            </a:br>
            <a:r>
              <a:rPr lang="en-US" sz="1100" dirty="0">
                <a:solidFill>
                  <a:schemeClr val="dk1"/>
                </a:solidFill>
                <a:latin typeface="Anaheim"/>
              </a:rPr>
              <a:t>* apply the model to AVIRIS</a:t>
            </a:r>
            <a:br>
              <a:rPr lang="en-US" sz="1100" dirty="0">
                <a:solidFill>
                  <a:schemeClr val="dk1"/>
                </a:solidFill>
                <a:latin typeface="Anaheim"/>
              </a:rPr>
            </a:br>
            <a:endParaRPr lang="en-US" sz="1100"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it’s </a:t>
            </a:r>
            <a:r>
              <a:rPr lang="en-US" sz="1800" kern="100" dirty="0">
                <a:effectLst/>
                <a:latin typeface="Calibri" panose="020F0502020204030204" pitchFamily="34" charset="0"/>
                <a:ea typeface="Calibri" panose="020F0502020204030204" pitchFamily="34" charset="0"/>
                <a:cs typeface="Arial" panose="020B0604020202020204" pitchFamily="34" charset="0"/>
              </a:rPr>
              <a:t>an ongoing project and we still have some data to process and add to the model. The number of samples that fell inside the AVIRIS cover is too low for validation. We have some more data that we are processing and hopefully will be used for validation </a:t>
            </a:r>
          </a:p>
          <a:p>
            <a:endParaRPr lang="en-US" dirty="0"/>
          </a:p>
        </p:txBody>
      </p:sp>
    </p:spTree>
    <p:extLst>
      <p:ext uri="{BB962C8B-B14F-4D97-AF65-F5344CB8AC3E}">
        <p14:creationId xmlns:p14="http://schemas.microsoft.com/office/powerpoint/2010/main" val="305765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research took place in all the Campania region, and the AVIRIS cover recorded the </a:t>
            </a:r>
            <a:r>
              <a:rPr lang="en-US" dirty="0" err="1"/>
              <a:t>Sele</a:t>
            </a:r>
            <a:r>
              <a:rPr lang="en-US" dirty="0"/>
              <a:t>-River area </a:t>
            </a:r>
          </a:p>
        </p:txBody>
      </p:sp>
    </p:spTree>
    <p:extLst>
      <p:ext uri="{BB962C8B-B14F-4D97-AF65-F5344CB8AC3E}">
        <p14:creationId xmlns:p14="http://schemas.microsoft.com/office/powerpoint/2010/main" val="134189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8"/>
        <p:cNvGrpSpPr/>
        <p:nvPr/>
      </p:nvGrpSpPr>
      <p:grpSpPr>
        <a:xfrm>
          <a:off x="0" y="0"/>
          <a:ext cx="0" cy="0"/>
          <a:chOff x="0" y="0"/>
          <a:chExt cx="0" cy="0"/>
        </a:xfrm>
      </p:grpSpPr>
      <p:sp>
        <p:nvSpPr>
          <p:cNvPr id="27059" name="Google Shape;27059;g11dddbceb20_0_3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0" name="Google Shape;27060;g11dddbceb20_0_3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244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Predict soil properties by the spectra</a:t>
            </a:r>
          </a:p>
          <a:p>
            <a:r>
              <a:rPr lang="en-US" dirty="0"/>
              <a:t>Map the clay and sand </a:t>
            </a:r>
            <a:r>
              <a:rPr lang="en-US"/>
              <a:t>with AVIRIS NG</a:t>
            </a:r>
            <a:endParaRPr lang="en-US" dirty="0"/>
          </a:p>
        </p:txBody>
      </p:sp>
    </p:spTree>
    <p:extLst>
      <p:ext uri="{BB962C8B-B14F-4D97-AF65-F5344CB8AC3E}">
        <p14:creationId xmlns:p14="http://schemas.microsoft.com/office/powerpoint/2010/main" val="112717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86"/>
        <p:cNvGrpSpPr/>
        <p:nvPr/>
      </p:nvGrpSpPr>
      <p:grpSpPr>
        <a:xfrm>
          <a:off x="0" y="0"/>
          <a:ext cx="0" cy="0"/>
          <a:chOff x="0" y="0"/>
          <a:chExt cx="0" cy="0"/>
        </a:xfrm>
      </p:grpSpPr>
      <p:sp>
        <p:nvSpPr>
          <p:cNvPr id="27887" name="Google Shape;27887;g11dd574468b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88" name="Google Shape;27888;g11dd574468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dirty="0"/>
              <a:t>Collect the samples</a:t>
            </a:r>
          </a:p>
          <a:p>
            <a:pPr marL="171450" lvl="0" indent="-171450" algn="l" rtl="0">
              <a:spcBef>
                <a:spcPts val="0"/>
              </a:spcBef>
              <a:spcAft>
                <a:spcPts val="0"/>
              </a:spcAft>
              <a:buFont typeface="Arial" panose="020B0604020202020204" pitchFamily="34" charset="0"/>
              <a:buChar char="•"/>
            </a:pPr>
            <a:r>
              <a:rPr lang="en-US" dirty="0"/>
              <a:t> Wet laboratory analysis</a:t>
            </a:r>
          </a:p>
          <a:p>
            <a:pPr marL="171450" lvl="0" indent="-171450" algn="l" rtl="0">
              <a:spcBef>
                <a:spcPts val="0"/>
              </a:spcBef>
              <a:spcAft>
                <a:spcPts val="0"/>
              </a:spcAft>
              <a:buFont typeface="Arial" panose="020B0604020202020204" pitchFamily="34" charset="0"/>
              <a:buChar char="•"/>
            </a:pPr>
            <a:r>
              <a:rPr lang="en-US" dirty="0"/>
              <a:t> Spectra acquisition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Spectral pre-processing</a:t>
            </a:r>
            <a:br>
              <a:rPr lang="en-US" dirty="0"/>
            </a:br>
            <a:endParaRPr lang="en-US" dirty="0"/>
          </a:p>
          <a:p>
            <a:pPr marL="171450" lvl="0" indent="-171450" algn="l" rtl="0">
              <a:spcBef>
                <a:spcPts val="0"/>
              </a:spcBef>
              <a:spcAft>
                <a:spcPts val="0"/>
              </a:spcAft>
              <a:buFont typeface="Arial" panose="020B0604020202020204" pitchFamily="34" charset="0"/>
              <a:buChar char="•"/>
            </a:pPr>
            <a:r>
              <a:rPr lang="en-US" dirty="0"/>
              <a:t>PLSR</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AVIRIS calibration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Apply PLSR to AVIRIS image</a:t>
            </a:r>
          </a:p>
          <a:p>
            <a:pPr marL="171450" lvl="0" indent="-171450" algn="l" rtl="0">
              <a:spcBef>
                <a:spcPts val="0"/>
              </a:spcBef>
              <a:spcAft>
                <a:spcPts val="0"/>
              </a:spcAft>
              <a:buFont typeface="Arial" panose="020B0604020202020204" pitchFamily="34" charset="0"/>
              <a:buChar cha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case studies: different soil security.. Different spectral processing, addressing differently </a:t>
            </a:r>
          </a:p>
          <a:p>
            <a:endParaRPr lang="en-US" dirty="0"/>
          </a:p>
          <a:p>
            <a:r>
              <a:rPr lang="en-US" dirty="0"/>
              <a:t>Generating a prediction model based on spectral libraries requires considering two key factors: the number of samples available and the final goal of the project. With few samples, </a:t>
            </a:r>
            <a:r>
              <a:rPr lang="en-US" b="1" dirty="0"/>
              <a:t>it is important to avoid complex models that may lead to over-fitting</a:t>
            </a:r>
            <a:r>
              <a:rPr lang="en-US" dirty="0"/>
              <a:t> (e.g., artificial neural network), and </a:t>
            </a:r>
            <a:r>
              <a:rPr lang="en-US" b="1" dirty="0"/>
              <a:t>instead opt for linear methods such as PLSR</a:t>
            </a:r>
            <a:r>
              <a:rPr lang="en-US" dirty="0"/>
              <a:t>, </a:t>
            </a:r>
            <a:r>
              <a:rPr lang="en-US" b="1" dirty="0"/>
              <a:t>linear regression, or principal component analysis</a:t>
            </a:r>
            <a:r>
              <a:rPr lang="en-US" dirty="0"/>
              <a:t>. </a:t>
            </a:r>
          </a:p>
          <a:p>
            <a:endParaRPr lang="en-US" b="1" dirty="0"/>
          </a:p>
          <a:p>
            <a:r>
              <a:rPr lang="en-US" b="1" dirty="0"/>
              <a:t>Additionally, the processing of the spectral data should be oriented to the specific objective of the project, such as applying the model to aerial or satellite imagery. </a:t>
            </a:r>
          </a:p>
          <a:p>
            <a:endParaRPr lang="en-US" b="1" dirty="0"/>
          </a:p>
          <a:p>
            <a:r>
              <a:rPr lang="en-US" dirty="0"/>
              <a:t>The lab spectral processing was confined to the limitations of the AVIRIS image, which is subjected to atmospheric attenuation and spectral noise. </a:t>
            </a:r>
          </a:p>
          <a:p>
            <a:r>
              <a:rPr lang="en-US" dirty="0"/>
              <a:t>Therefore, common spectral pre-processing such as 1st derivative, cannot be applied later on to the AVIRIS NG spectra. Moreover, as the spectra were acquired by different methods, sensors, and conditions, additional calibration was essential for aligning the AVIRIS NG data.</a:t>
            </a:r>
          </a:p>
        </p:txBody>
      </p:sp>
    </p:spTree>
    <p:extLst>
      <p:ext uri="{BB962C8B-B14F-4D97-AF65-F5344CB8AC3E}">
        <p14:creationId xmlns:p14="http://schemas.microsoft.com/office/powerpoint/2010/main" val="2746580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Spread out (</a:t>
            </a:r>
            <a:r>
              <a:rPr lang="en-US" dirty="0" err="1"/>
              <a:t>asd</a:t>
            </a:r>
            <a:r>
              <a:rPr lang="en-US" dirty="0"/>
              <a:t> vs </a:t>
            </a:r>
            <a:r>
              <a:rPr lang="en-US" dirty="0" err="1"/>
              <a:t>aviris</a:t>
            </a:r>
            <a:r>
              <a:rPr lang="en-US" dirty="0"/>
              <a:t>), noise (1</a:t>
            </a:r>
            <a:r>
              <a:rPr lang="en-US" baseline="30000" dirty="0"/>
              <a:t>st</a:t>
            </a:r>
            <a:r>
              <a:rPr lang="en-US" dirty="0"/>
              <a:t> derv) , removing essential bands (a minus) </a:t>
            </a:r>
          </a:p>
          <a:p>
            <a:r>
              <a:rPr lang="en-US" dirty="0"/>
              <a:t>Removing band</a:t>
            </a:r>
          </a:p>
          <a:p>
            <a:r>
              <a:rPr lang="en-US" dirty="0"/>
              <a:t>spectral resolution</a:t>
            </a:r>
          </a:p>
          <a:p>
            <a:r>
              <a:rPr lang="en-US" dirty="0"/>
              <a:t>smoothing</a:t>
            </a:r>
          </a:p>
          <a:p>
            <a:r>
              <a:rPr lang="en-US" dirty="0"/>
              <a:t>normalization</a:t>
            </a:r>
          </a:p>
          <a:p>
            <a:endParaRPr lang="en-US" dirty="0"/>
          </a:p>
          <a:p>
            <a:endParaRPr lang="en-US" dirty="0"/>
          </a:p>
          <a:p>
            <a:r>
              <a:rPr lang="en-US" dirty="0"/>
              <a:t>The lab spectral processing was confined to the limitations of the AVIRIS image, which is subjected to atmospheric attenuation and spectral noise. </a:t>
            </a:r>
          </a:p>
          <a:p>
            <a:r>
              <a:rPr lang="en-US" dirty="0"/>
              <a:t>Therefore, common spectral pre-processing such as 1st derivative, cannot be applied later on to the AVIRIS NG spectra. Moreover, as the spectra were acquired by different methods, sensors, and conditions, additional calibration was essential for aligning the AVIRIS NG data.</a:t>
            </a:r>
          </a:p>
          <a:p>
            <a:endParaRPr lang="en-US" dirty="0"/>
          </a:p>
        </p:txBody>
      </p:sp>
    </p:spTree>
    <p:extLst>
      <p:ext uri="{BB962C8B-B14F-4D97-AF65-F5344CB8AC3E}">
        <p14:creationId xmlns:p14="http://schemas.microsoft.com/office/powerpoint/2010/main" val="2752469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8"/>
        <p:cNvGrpSpPr/>
        <p:nvPr/>
      </p:nvGrpSpPr>
      <p:grpSpPr>
        <a:xfrm>
          <a:off x="0" y="0"/>
          <a:ext cx="0" cy="0"/>
          <a:chOff x="0" y="0"/>
          <a:chExt cx="0" cy="0"/>
        </a:xfrm>
      </p:grpSpPr>
      <p:sp>
        <p:nvSpPr>
          <p:cNvPr id="27059" name="Google Shape;27059;g11dddbceb20_0_3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0" name="Google Shape;27060;g11dddbceb20_0_3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9167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62688" y="1707375"/>
            <a:ext cx="5218500" cy="1738800"/>
          </a:xfrm>
          <a:prstGeom prst="rect">
            <a:avLst/>
          </a:prstGeom>
          <a:noFill/>
        </p:spPr>
        <p:txBody>
          <a:bodyPr spcFirstLastPara="1" wrap="square" lIns="91425" tIns="64000" rIns="91425" bIns="91425" anchor="ctr" anchorCtr="0">
            <a:noAutofit/>
          </a:bodyPr>
          <a:lstStyle>
            <a:lvl1pPr lvl="0" algn="ctr">
              <a:lnSpc>
                <a:spcPct val="90000"/>
              </a:lnSpc>
              <a:spcBef>
                <a:spcPts val="0"/>
              </a:spcBef>
              <a:spcAft>
                <a:spcPts val="0"/>
              </a:spcAft>
              <a:buClr>
                <a:srgbClr val="191919"/>
              </a:buClr>
              <a:buSzPts val="5200"/>
              <a:buNone/>
              <a:defRPr sz="3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25" y="3694918"/>
            <a:ext cx="4359000" cy="409500"/>
          </a:xfrm>
          <a:prstGeom prst="rect">
            <a:avLst/>
          </a:prstGeom>
          <a:solidFill>
            <a:schemeClr val="lt1"/>
          </a:solidFill>
        </p:spPr>
        <p:txBody>
          <a:bodyPr spcFirstLastPara="1" wrap="square" lIns="0" tIns="0" rIns="0" bIns="0"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6"/>
        <p:cNvGrpSpPr/>
        <p:nvPr/>
      </p:nvGrpSpPr>
      <p:grpSpPr>
        <a:xfrm>
          <a:off x="0" y="0"/>
          <a:ext cx="0" cy="0"/>
          <a:chOff x="0" y="0"/>
          <a:chExt cx="0" cy="0"/>
        </a:xfrm>
      </p:grpSpPr>
      <p:sp>
        <p:nvSpPr>
          <p:cNvPr id="1177" name="Google Shape;1177;p6"/>
          <p:cNvSpPr txBox="1">
            <a:spLocks noGrp="1"/>
          </p:cNvSpPr>
          <p:nvPr>
            <p:ph type="title"/>
          </p:nvPr>
        </p:nvSpPr>
        <p:spPr>
          <a:xfrm>
            <a:off x="720100" y="368725"/>
            <a:ext cx="7704000" cy="576000"/>
          </a:xfrm>
          <a:prstGeom prst="rect">
            <a:avLst/>
          </a:prstGeom>
          <a:noFill/>
        </p:spPr>
        <p:txBody>
          <a:bodyPr spcFirstLastPara="1" wrap="square" lIns="91425" tIns="64000"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78" name="Google Shape;1178;p6"/>
          <p:cNvGrpSpPr/>
          <p:nvPr/>
        </p:nvGrpSpPr>
        <p:grpSpPr>
          <a:xfrm>
            <a:off x="313503" y="376409"/>
            <a:ext cx="8516819" cy="562035"/>
            <a:chOff x="313503" y="376409"/>
            <a:chExt cx="8516819" cy="562035"/>
          </a:xfrm>
        </p:grpSpPr>
        <p:sp>
          <p:nvSpPr>
            <p:cNvPr id="1179" name="Google Shape;1179;p6"/>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351"/>
        <p:cNvGrpSpPr/>
        <p:nvPr/>
      </p:nvGrpSpPr>
      <p:grpSpPr>
        <a:xfrm>
          <a:off x="0" y="0"/>
          <a:ext cx="0" cy="0"/>
          <a:chOff x="0" y="0"/>
          <a:chExt cx="0" cy="0"/>
        </a:xfrm>
      </p:grpSpPr>
      <p:sp>
        <p:nvSpPr>
          <p:cNvPr id="13352" name="Google Shape;13352;p17"/>
          <p:cNvSpPr txBox="1">
            <a:spLocks noGrp="1"/>
          </p:cNvSpPr>
          <p:nvPr>
            <p:ph type="title"/>
          </p:nvPr>
        </p:nvSpPr>
        <p:spPr>
          <a:xfrm>
            <a:off x="2285900" y="2447650"/>
            <a:ext cx="4572000" cy="889800"/>
          </a:xfrm>
          <a:prstGeom prst="rect">
            <a:avLst/>
          </a:prstGeom>
          <a:noFill/>
        </p:spPr>
        <p:txBody>
          <a:bodyPr spcFirstLastPara="1" wrap="square" lIns="91425" tIns="64000"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353" name="Google Shape;13353;p17"/>
          <p:cNvSpPr txBox="1">
            <a:spLocks noGrp="1"/>
          </p:cNvSpPr>
          <p:nvPr>
            <p:ph type="title" idx="2" hasCustomPrompt="1"/>
          </p:nvPr>
        </p:nvSpPr>
        <p:spPr>
          <a:xfrm>
            <a:off x="3748993" y="1365627"/>
            <a:ext cx="1645800" cy="1097400"/>
          </a:xfrm>
          <a:prstGeom prst="rect">
            <a:avLst/>
          </a:prstGeom>
          <a:solidFill>
            <a:schemeClr val="lt1"/>
          </a:solidFill>
        </p:spPr>
        <p:txBody>
          <a:bodyPr spcFirstLastPara="1" wrap="square" lIns="91425" tIns="64000" rIns="91425" bIns="91425" anchor="b"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54" name="Google Shape;13354;p17"/>
          <p:cNvSpPr txBox="1">
            <a:spLocks noGrp="1"/>
          </p:cNvSpPr>
          <p:nvPr>
            <p:ph type="subTitle" idx="1"/>
          </p:nvPr>
        </p:nvSpPr>
        <p:spPr>
          <a:xfrm>
            <a:off x="2285900" y="3425225"/>
            <a:ext cx="4572000" cy="246600"/>
          </a:xfrm>
          <a:prstGeom prst="rect">
            <a:avLst/>
          </a:prstGeom>
          <a:solidFill>
            <a:schemeClr val="lt1"/>
          </a:solidFill>
        </p:spPr>
        <p:txBody>
          <a:bodyPr spcFirstLastPara="1" wrap="square" lIns="0" tIns="0" rIns="0" bIns="0"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5767"/>
        <p:cNvGrpSpPr/>
        <p:nvPr/>
      </p:nvGrpSpPr>
      <p:grpSpPr>
        <a:xfrm>
          <a:off x="0" y="0"/>
          <a:ext cx="0" cy="0"/>
          <a:chOff x="0" y="0"/>
          <a:chExt cx="0" cy="0"/>
        </a:xfrm>
      </p:grpSpPr>
      <p:sp>
        <p:nvSpPr>
          <p:cNvPr id="15768" name="Google Shape;15768;p29"/>
          <p:cNvSpPr txBox="1">
            <a:spLocks noGrp="1"/>
          </p:cNvSpPr>
          <p:nvPr>
            <p:ph type="title"/>
          </p:nvPr>
        </p:nvSpPr>
        <p:spPr>
          <a:xfrm>
            <a:off x="4933068" y="1368288"/>
            <a:ext cx="3332100" cy="457200"/>
          </a:xfrm>
          <a:prstGeom prst="rect">
            <a:avLst/>
          </a:prstGeom>
        </p:spPr>
        <p:txBody>
          <a:bodyPr spcFirstLastPara="1" wrap="square" lIns="91425" tIns="64000" rIns="91425" bIns="91425" anchor="b" anchorCtr="0">
            <a:noAutofit/>
          </a:bodyPr>
          <a:lstStyle>
            <a:lvl1pPr lvl="0" algn="l"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69" name="Google Shape;15769;p29"/>
          <p:cNvSpPr txBox="1">
            <a:spLocks noGrp="1"/>
          </p:cNvSpPr>
          <p:nvPr>
            <p:ph type="subTitle" idx="1"/>
          </p:nvPr>
        </p:nvSpPr>
        <p:spPr>
          <a:xfrm>
            <a:off x="4933075" y="1692763"/>
            <a:ext cx="3332100" cy="576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70" name="Google Shape;15770;p29"/>
          <p:cNvSpPr txBox="1">
            <a:spLocks noGrp="1"/>
          </p:cNvSpPr>
          <p:nvPr>
            <p:ph type="title" idx="2"/>
          </p:nvPr>
        </p:nvSpPr>
        <p:spPr>
          <a:xfrm>
            <a:off x="4932925" y="2465688"/>
            <a:ext cx="3332100" cy="457200"/>
          </a:xfrm>
          <a:prstGeom prst="rect">
            <a:avLst/>
          </a:prstGeom>
        </p:spPr>
        <p:txBody>
          <a:bodyPr spcFirstLastPara="1" wrap="square" lIns="91425" tIns="64000" rIns="91425" bIns="91425" anchor="b" anchorCtr="0">
            <a:noAutofit/>
          </a:bodyPr>
          <a:lstStyle>
            <a:lvl1pPr lvl="0" algn="l"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71" name="Google Shape;15771;p29"/>
          <p:cNvSpPr txBox="1">
            <a:spLocks noGrp="1"/>
          </p:cNvSpPr>
          <p:nvPr>
            <p:ph type="subTitle" idx="3"/>
          </p:nvPr>
        </p:nvSpPr>
        <p:spPr>
          <a:xfrm>
            <a:off x="4932925" y="2790163"/>
            <a:ext cx="3332100" cy="576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72" name="Google Shape;15772;p29"/>
          <p:cNvSpPr txBox="1">
            <a:spLocks noGrp="1"/>
          </p:cNvSpPr>
          <p:nvPr>
            <p:ph type="title" idx="4"/>
          </p:nvPr>
        </p:nvSpPr>
        <p:spPr>
          <a:xfrm>
            <a:off x="4933068" y="3563088"/>
            <a:ext cx="3332100" cy="457200"/>
          </a:xfrm>
          <a:prstGeom prst="rect">
            <a:avLst/>
          </a:prstGeom>
        </p:spPr>
        <p:txBody>
          <a:bodyPr spcFirstLastPara="1" wrap="square" lIns="91425" tIns="64000" rIns="91425" bIns="91425" anchor="b" anchorCtr="0">
            <a:noAutofit/>
          </a:bodyPr>
          <a:lstStyle>
            <a:lvl1pPr lvl="0" algn="l"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73" name="Google Shape;15773;p29"/>
          <p:cNvSpPr txBox="1">
            <a:spLocks noGrp="1"/>
          </p:cNvSpPr>
          <p:nvPr>
            <p:ph type="subTitle" idx="5"/>
          </p:nvPr>
        </p:nvSpPr>
        <p:spPr>
          <a:xfrm>
            <a:off x="4933075" y="3887563"/>
            <a:ext cx="3332100" cy="576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74" name="Google Shape;15774;p29"/>
          <p:cNvSpPr txBox="1">
            <a:spLocks noGrp="1"/>
          </p:cNvSpPr>
          <p:nvPr>
            <p:ph type="title" idx="6"/>
          </p:nvPr>
        </p:nvSpPr>
        <p:spPr>
          <a:xfrm>
            <a:off x="720100" y="368725"/>
            <a:ext cx="7704000" cy="576000"/>
          </a:xfrm>
          <a:prstGeom prst="rect">
            <a:avLst/>
          </a:prstGeom>
          <a:noFill/>
        </p:spPr>
        <p:txBody>
          <a:bodyPr spcFirstLastPara="1" wrap="square" lIns="91425" tIns="64000"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775" name="Google Shape;15775;p29"/>
          <p:cNvGrpSpPr/>
          <p:nvPr/>
        </p:nvGrpSpPr>
        <p:grpSpPr>
          <a:xfrm>
            <a:off x="313503" y="376409"/>
            <a:ext cx="8516819" cy="562035"/>
            <a:chOff x="313503" y="376409"/>
            <a:chExt cx="8516819" cy="562035"/>
          </a:xfrm>
        </p:grpSpPr>
        <p:sp>
          <p:nvSpPr>
            <p:cNvPr id="15776" name="Google Shape;15776;p29"/>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7" name="Google Shape;15777;p29"/>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8" name="Google Shape;15778;p29"/>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9" name="Google Shape;15779;p29"/>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0" name="Google Shape;15780;p29"/>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1" name="Google Shape;15781;p29"/>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2" name="Google Shape;15782;p29"/>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3" name="Google Shape;15783;p29"/>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4" name="Google Shape;15784;p29"/>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5" name="Google Shape;15785;p29"/>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6" name="Google Shape;15786;p29"/>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7" name="Google Shape;15787;p29"/>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8" name="Google Shape;15788;p29"/>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9" name="Google Shape;15789;p29"/>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0" name="Google Shape;15790;p29"/>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1" name="Google Shape;15791;p29"/>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2" name="Google Shape;15792;p29"/>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3" name="Google Shape;15793;p29"/>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4" name="Google Shape;15794;p29"/>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5" name="Google Shape;15795;p29"/>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6" name="Google Shape;15796;p29"/>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7" name="Google Shape;15797;p29"/>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8" name="Google Shape;15798;p29"/>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9" name="Google Shape;15799;p29"/>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0" name="Google Shape;15800;p29"/>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1" name="Google Shape;15801;p29"/>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2" name="Google Shape;15802;p29"/>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3" name="Google Shape;15803;p29"/>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4" name="Google Shape;15804;p29"/>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5" name="Google Shape;15805;p29"/>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6" name="Google Shape;15806;p29"/>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7" name="Google Shape;15807;p29"/>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8" name="Google Shape;15808;p29"/>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9" name="Google Shape;15809;p29"/>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0" name="Google Shape;15810;p29"/>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1" name="Google Shape;15811;p29"/>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2" name="Google Shape;15812;p29"/>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3" name="Google Shape;15813;p29"/>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4" name="Google Shape;15814;p29"/>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5" name="Google Shape;15815;p29"/>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6" name="Google Shape;15816;p29"/>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7" name="Google Shape;15817;p29"/>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8" name="Google Shape;15818;p29"/>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9" name="Google Shape;15819;p29"/>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0" name="Google Shape;15820;p29"/>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1" name="Google Shape;15821;p29"/>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2" name="Google Shape;15822;p29"/>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3" name="Google Shape;15823;p29"/>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4" name="Google Shape;15824;p29"/>
          <p:cNvSpPr txBox="1">
            <a:spLocks noGrp="1"/>
          </p:cNvSpPr>
          <p:nvPr>
            <p:ph type="title" idx="7" hasCustomPrompt="1"/>
          </p:nvPr>
        </p:nvSpPr>
        <p:spPr>
          <a:xfrm>
            <a:off x="3984900" y="1511875"/>
            <a:ext cx="942000" cy="576000"/>
          </a:xfrm>
          <a:prstGeom prst="rect">
            <a:avLst/>
          </a:prstGeom>
          <a:noFill/>
        </p:spPr>
        <p:txBody>
          <a:bodyPr spcFirstLastPara="1" wrap="square" lIns="91425" tIns="64000" rIns="91425" bIns="91425" anchor="ctr" anchorCtr="0">
            <a:noAutofit/>
          </a:bodyPr>
          <a:lstStyle>
            <a:lvl1pPr lvl="0" algn="ctr" rtl="0">
              <a:spcBef>
                <a:spcPts val="0"/>
              </a:spcBef>
              <a:spcAft>
                <a:spcPts val="0"/>
              </a:spcAft>
              <a:buSzPts val="3600"/>
              <a:buNone/>
              <a:defRPr sz="36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5825" name="Google Shape;15825;p29"/>
          <p:cNvSpPr txBox="1">
            <a:spLocks noGrp="1"/>
          </p:cNvSpPr>
          <p:nvPr>
            <p:ph type="title" idx="8" hasCustomPrompt="1"/>
          </p:nvPr>
        </p:nvSpPr>
        <p:spPr>
          <a:xfrm>
            <a:off x="3984900" y="2611425"/>
            <a:ext cx="942000" cy="576000"/>
          </a:xfrm>
          <a:prstGeom prst="rect">
            <a:avLst/>
          </a:prstGeom>
          <a:noFill/>
        </p:spPr>
        <p:txBody>
          <a:bodyPr spcFirstLastPara="1" wrap="square" lIns="91425" tIns="64000" rIns="91425" bIns="91425" anchor="ctr" anchorCtr="0">
            <a:noAutofit/>
          </a:bodyPr>
          <a:lstStyle>
            <a:lvl1pPr lvl="0" algn="ctr" rtl="0">
              <a:spcBef>
                <a:spcPts val="0"/>
              </a:spcBef>
              <a:spcAft>
                <a:spcPts val="0"/>
              </a:spcAft>
              <a:buSzPts val="3600"/>
              <a:buNone/>
              <a:defRPr sz="36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5826" name="Google Shape;15826;p29"/>
          <p:cNvSpPr txBox="1">
            <a:spLocks noGrp="1"/>
          </p:cNvSpPr>
          <p:nvPr>
            <p:ph type="title" idx="9" hasCustomPrompt="1"/>
          </p:nvPr>
        </p:nvSpPr>
        <p:spPr>
          <a:xfrm>
            <a:off x="3984900" y="3710975"/>
            <a:ext cx="942000" cy="576000"/>
          </a:xfrm>
          <a:prstGeom prst="rect">
            <a:avLst/>
          </a:prstGeom>
          <a:noFill/>
        </p:spPr>
        <p:txBody>
          <a:bodyPr spcFirstLastPara="1" wrap="square" lIns="91425" tIns="64000" rIns="91425" bIns="91425" anchor="ctr" anchorCtr="0">
            <a:noAutofit/>
          </a:bodyPr>
          <a:lstStyle>
            <a:lvl1pPr lvl="0" algn="ctr" rtl="0">
              <a:spcBef>
                <a:spcPts val="0"/>
              </a:spcBef>
              <a:spcAft>
                <a:spcPts val="0"/>
              </a:spcAft>
              <a:buSzPts val="3600"/>
              <a:buNone/>
              <a:defRPr sz="36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5827" name="Google Shape;15827;p29"/>
          <p:cNvSpPr>
            <a:spLocks noGrp="1"/>
          </p:cNvSpPr>
          <p:nvPr>
            <p:ph type="pic" idx="13"/>
          </p:nvPr>
        </p:nvSpPr>
        <p:spPr>
          <a:xfrm>
            <a:off x="1147825" y="1372325"/>
            <a:ext cx="2417400" cy="3124500"/>
          </a:xfrm>
          <a:prstGeom prst="rect">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1328"/>
        <p:cNvGrpSpPr/>
        <p:nvPr/>
      </p:nvGrpSpPr>
      <p:grpSpPr>
        <a:xfrm>
          <a:off x="0" y="0"/>
          <a:ext cx="0" cy="0"/>
          <a:chOff x="0" y="0"/>
          <a:chExt cx="0" cy="0"/>
        </a:xfrm>
      </p:grpSpPr>
      <p:sp>
        <p:nvSpPr>
          <p:cNvPr id="21329" name="Google Shape;21329;p40"/>
          <p:cNvSpPr txBox="1">
            <a:spLocks noGrp="1"/>
          </p:cNvSpPr>
          <p:nvPr>
            <p:ph type="title"/>
          </p:nvPr>
        </p:nvSpPr>
        <p:spPr>
          <a:xfrm>
            <a:off x="1820281" y="1620050"/>
            <a:ext cx="2409300" cy="457200"/>
          </a:xfrm>
          <a:prstGeom prst="rect">
            <a:avLst/>
          </a:prstGeom>
        </p:spPr>
        <p:txBody>
          <a:bodyPr spcFirstLastPara="1" wrap="square" lIns="91425" tIns="64000"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30" name="Google Shape;21330;p40"/>
          <p:cNvSpPr txBox="1">
            <a:spLocks noGrp="1"/>
          </p:cNvSpPr>
          <p:nvPr>
            <p:ph type="subTitle" idx="1"/>
          </p:nvPr>
        </p:nvSpPr>
        <p:spPr>
          <a:xfrm>
            <a:off x="1820281" y="2077250"/>
            <a:ext cx="2409300" cy="66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31" name="Google Shape;21331;p40"/>
          <p:cNvSpPr txBox="1">
            <a:spLocks noGrp="1"/>
          </p:cNvSpPr>
          <p:nvPr>
            <p:ph type="title" idx="2"/>
          </p:nvPr>
        </p:nvSpPr>
        <p:spPr>
          <a:xfrm>
            <a:off x="5777829" y="1620050"/>
            <a:ext cx="2409300" cy="457200"/>
          </a:xfrm>
          <a:prstGeom prst="rect">
            <a:avLst/>
          </a:prstGeom>
        </p:spPr>
        <p:txBody>
          <a:bodyPr spcFirstLastPara="1" wrap="square" lIns="91425" tIns="64000"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32" name="Google Shape;21332;p40"/>
          <p:cNvSpPr txBox="1">
            <a:spLocks noGrp="1"/>
          </p:cNvSpPr>
          <p:nvPr>
            <p:ph type="subTitle" idx="3"/>
          </p:nvPr>
        </p:nvSpPr>
        <p:spPr>
          <a:xfrm>
            <a:off x="5777824" y="2077250"/>
            <a:ext cx="2409300" cy="66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33" name="Google Shape;21333;p40"/>
          <p:cNvSpPr txBox="1">
            <a:spLocks noGrp="1"/>
          </p:cNvSpPr>
          <p:nvPr>
            <p:ph type="title" idx="4"/>
          </p:nvPr>
        </p:nvSpPr>
        <p:spPr>
          <a:xfrm>
            <a:off x="1820281" y="3204050"/>
            <a:ext cx="2409300" cy="457200"/>
          </a:xfrm>
          <a:prstGeom prst="rect">
            <a:avLst/>
          </a:prstGeom>
        </p:spPr>
        <p:txBody>
          <a:bodyPr spcFirstLastPara="1" wrap="square" lIns="91425" tIns="64000"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34" name="Google Shape;21334;p40"/>
          <p:cNvSpPr txBox="1">
            <a:spLocks noGrp="1"/>
          </p:cNvSpPr>
          <p:nvPr>
            <p:ph type="subTitle" idx="5"/>
          </p:nvPr>
        </p:nvSpPr>
        <p:spPr>
          <a:xfrm>
            <a:off x="1820281" y="3661250"/>
            <a:ext cx="2409300" cy="66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35" name="Google Shape;21335;p40"/>
          <p:cNvSpPr txBox="1">
            <a:spLocks noGrp="1"/>
          </p:cNvSpPr>
          <p:nvPr>
            <p:ph type="title" idx="6"/>
          </p:nvPr>
        </p:nvSpPr>
        <p:spPr>
          <a:xfrm>
            <a:off x="5777829" y="3204050"/>
            <a:ext cx="2409300" cy="457200"/>
          </a:xfrm>
          <a:prstGeom prst="rect">
            <a:avLst/>
          </a:prstGeom>
        </p:spPr>
        <p:txBody>
          <a:bodyPr spcFirstLastPara="1" wrap="square" lIns="91425" tIns="64000"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36" name="Google Shape;21336;p40"/>
          <p:cNvSpPr txBox="1">
            <a:spLocks noGrp="1"/>
          </p:cNvSpPr>
          <p:nvPr>
            <p:ph type="subTitle" idx="7"/>
          </p:nvPr>
        </p:nvSpPr>
        <p:spPr>
          <a:xfrm>
            <a:off x="5777824" y="3661250"/>
            <a:ext cx="2409300" cy="66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37" name="Google Shape;21337;p40"/>
          <p:cNvSpPr txBox="1">
            <a:spLocks noGrp="1"/>
          </p:cNvSpPr>
          <p:nvPr>
            <p:ph type="title" idx="8"/>
          </p:nvPr>
        </p:nvSpPr>
        <p:spPr>
          <a:xfrm>
            <a:off x="720100" y="368725"/>
            <a:ext cx="7704000" cy="576000"/>
          </a:xfrm>
          <a:prstGeom prst="rect">
            <a:avLst/>
          </a:prstGeom>
          <a:noFill/>
        </p:spPr>
        <p:txBody>
          <a:bodyPr spcFirstLastPara="1" wrap="square" lIns="91425" tIns="64000"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1338" name="Google Shape;21338;p40"/>
          <p:cNvGrpSpPr/>
          <p:nvPr/>
        </p:nvGrpSpPr>
        <p:grpSpPr>
          <a:xfrm>
            <a:off x="313503" y="376409"/>
            <a:ext cx="8516819" cy="562035"/>
            <a:chOff x="313503" y="376409"/>
            <a:chExt cx="8516819" cy="562035"/>
          </a:xfrm>
        </p:grpSpPr>
        <p:sp>
          <p:nvSpPr>
            <p:cNvPr id="21339" name="Google Shape;21339;p40"/>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0" name="Google Shape;21340;p40"/>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1" name="Google Shape;21341;p40"/>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2" name="Google Shape;21342;p40"/>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3" name="Google Shape;21343;p40"/>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4" name="Google Shape;21344;p40"/>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5" name="Google Shape;21345;p40"/>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6" name="Google Shape;21346;p40"/>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7" name="Google Shape;21347;p40"/>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8" name="Google Shape;21348;p40"/>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9" name="Google Shape;21349;p40"/>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0" name="Google Shape;21350;p40"/>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1" name="Google Shape;21351;p40"/>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2" name="Google Shape;21352;p40"/>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3" name="Google Shape;21353;p40"/>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4" name="Google Shape;21354;p40"/>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5" name="Google Shape;21355;p40"/>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6" name="Google Shape;21356;p40"/>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7" name="Google Shape;21357;p40"/>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8" name="Google Shape;21358;p40"/>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9" name="Google Shape;21359;p40"/>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0" name="Google Shape;21360;p40"/>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1" name="Google Shape;21361;p40"/>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2" name="Google Shape;21362;p40"/>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3" name="Google Shape;21363;p40"/>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4" name="Google Shape;21364;p40"/>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5" name="Google Shape;21365;p40"/>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6" name="Google Shape;21366;p40"/>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7" name="Google Shape;21367;p40"/>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8" name="Google Shape;21368;p40"/>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9" name="Google Shape;21369;p40"/>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0" name="Google Shape;21370;p40"/>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1" name="Google Shape;21371;p40"/>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2" name="Google Shape;21372;p40"/>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3" name="Google Shape;21373;p40"/>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4" name="Google Shape;21374;p40"/>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5" name="Google Shape;21375;p40"/>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6" name="Google Shape;21376;p40"/>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7" name="Google Shape;21377;p40"/>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8" name="Google Shape;21378;p40"/>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9" name="Google Shape;21379;p40"/>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0" name="Google Shape;21380;p40"/>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1" name="Google Shape;21381;p40"/>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2" name="Google Shape;21382;p40"/>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3" name="Google Shape;21383;p40"/>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4" name="Google Shape;21384;p40"/>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5" name="Google Shape;21385;p40"/>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6" name="Google Shape;21386;p40"/>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BLANK_1_1_1_1_1_1_1_2">
    <p:spTree>
      <p:nvGrpSpPr>
        <p:cNvPr id="1" name="Shape 21971"/>
        <p:cNvGrpSpPr/>
        <p:nvPr/>
      </p:nvGrpSpPr>
      <p:grpSpPr>
        <a:xfrm>
          <a:off x="0" y="0"/>
          <a:ext cx="0" cy="0"/>
          <a:chOff x="0" y="0"/>
          <a:chExt cx="0" cy="0"/>
        </a:xfrm>
      </p:grpSpPr>
      <p:grpSp>
        <p:nvGrpSpPr>
          <p:cNvPr id="21972" name="Google Shape;21972;p43"/>
          <p:cNvGrpSpPr/>
          <p:nvPr/>
        </p:nvGrpSpPr>
        <p:grpSpPr>
          <a:xfrm>
            <a:off x="313503" y="540001"/>
            <a:ext cx="8516808" cy="4063556"/>
            <a:chOff x="109200" y="76206"/>
            <a:chExt cx="8925600" cy="4258600"/>
          </a:xfrm>
        </p:grpSpPr>
        <p:grpSp>
          <p:nvGrpSpPr>
            <p:cNvPr id="21973" name="Google Shape;21973;p43"/>
            <p:cNvGrpSpPr/>
            <p:nvPr/>
          </p:nvGrpSpPr>
          <p:grpSpPr>
            <a:xfrm>
              <a:off x="109200" y="76206"/>
              <a:ext cx="8925600" cy="33000"/>
              <a:chOff x="76200" y="76206"/>
              <a:chExt cx="8925600" cy="33000"/>
            </a:xfrm>
          </p:grpSpPr>
          <p:sp>
            <p:nvSpPr>
              <p:cNvPr id="21974" name="Google Shape;2197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5" name="Google Shape;2197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6" name="Google Shape;2197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7" name="Google Shape;2197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8" name="Google Shape;2197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9" name="Google Shape;2197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0" name="Google Shape;2198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1" name="Google Shape;2198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2" name="Google Shape;2198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3" name="Google Shape;2198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4" name="Google Shape;2198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5" name="Google Shape;2198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6" name="Google Shape;2198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7" name="Google Shape;2198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8" name="Google Shape;2198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9" name="Google Shape;2198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0" name="Google Shape;2199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1" name="Google Shape;2199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2" name="Google Shape;2199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3" name="Google Shape;2199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4" name="Google Shape;2199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5" name="Google Shape;2199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6" name="Google Shape;2199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7" name="Google Shape;2199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8" name="Google Shape;2199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9" name="Google Shape;2199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0" name="Google Shape;2200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1" name="Google Shape;2200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2" name="Google Shape;2200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3" name="Google Shape;2200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4" name="Google Shape;2200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5" name="Google Shape;2200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6" name="Google Shape;2200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7" name="Google Shape;2200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8" name="Google Shape;2200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9" name="Google Shape;2200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0" name="Google Shape;2201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1" name="Google Shape;2201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2" name="Google Shape;2201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3" name="Google Shape;2201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4" name="Google Shape;2201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5" name="Google Shape;2201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6" name="Google Shape;2201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7" name="Google Shape;2201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8" name="Google Shape;2201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9" name="Google Shape;2201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0" name="Google Shape;2202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1" name="Google Shape;2202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2" name="Google Shape;2202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3" name="Google Shape;2202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4" name="Google Shape;2202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5" name="Google Shape;2202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6" name="Google Shape;2202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7" name="Google Shape;2202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8" name="Google Shape;2202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9" name="Google Shape;2202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0" name="Google Shape;2203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1" name="Google Shape;2203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2" name="Google Shape;2203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3" name="Google Shape;2203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4" name="Google Shape;2203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5" name="Google Shape;2203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6" name="Google Shape;2203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7" name="Google Shape;2203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8" name="Google Shape;2203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9" name="Google Shape;2203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0" name="Google Shape;2204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1" name="Google Shape;2204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2" name="Google Shape;2204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3" name="Google Shape;2204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4" name="Google Shape;2204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5" name="Google Shape;2204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6" name="Google Shape;22046;p43"/>
            <p:cNvGrpSpPr/>
            <p:nvPr/>
          </p:nvGrpSpPr>
          <p:grpSpPr>
            <a:xfrm>
              <a:off x="109200" y="187406"/>
              <a:ext cx="8925600" cy="33000"/>
              <a:chOff x="76200" y="76206"/>
              <a:chExt cx="8925600" cy="33000"/>
            </a:xfrm>
          </p:grpSpPr>
          <p:sp>
            <p:nvSpPr>
              <p:cNvPr id="22047" name="Google Shape;2204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8" name="Google Shape;2204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9" name="Google Shape;2204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0" name="Google Shape;2205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1" name="Google Shape;2205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2" name="Google Shape;2205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3" name="Google Shape;2205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4" name="Google Shape;2205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5" name="Google Shape;2205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6" name="Google Shape;2205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7" name="Google Shape;2205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8" name="Google Shape;2205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9" name="Google Shape;2205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0" name="Google Shape;2206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1" name="Google Shape;2206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2" name="Google Shape;2206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3" name="Google Shape;2206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4" name="Google Shape;2206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5" name="Google Shape;2206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6" name="Google Shape;2206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7" name="Google Shape;2206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8" name="Google Shape;2206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9" name="Google Shape;2206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0" name="Google Shape;2207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1" name="Google Shape;2207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2" name="Google Shape;2207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3" name="Google Shape;2207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4" name="Google Shape;2207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5" name="Google Shape;2207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6" name="Google Shape;2207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7" name="Google Shape;2207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8" name="Google Shape;2207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9" name="Google Shape;2207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0" name="Google Shape;2208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1" name="Google Shape;2208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2" name="Google Shape;2208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3" name="Google Shape;2208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4" name="Google Shape;2208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5" name="Google Shape;2208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6" name="Google Shape;2208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7" name="Google Shape;2208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8" name="Google Shape;2208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9" name="Google Shape;2208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0" name="Google Shape;2209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1" name="Google Shape;2209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2" name="Google Shape;2209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3" name="Google Shape;2209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4" name="Google Shape;2209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5" name="Google Shape;2209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6" name="Google Shape;2209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7" name="Google Shape;2209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8" name="Google Shape;2209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9" name="Google Shape;2209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0" name="Google Shape;2210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1" name="Google Shape;2210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2" name="Google Shape;2210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3" name="Google Shape;2210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4" name="Google Shape;2210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5" name="Google Shape;2210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6" name="Google Shape;2210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7" name="Google Shape;2210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8" name="Google Shape;2210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9" name="Google Shape;2210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0" name="Google Shape;2211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1" name="Google Shape;2211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2" name="Google Shape;2211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3" name="Google Shape;2211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4" name="Google Shape;2211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5" name="Google Shape;2211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6" name="Google Shape;2211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7" name="Google Shape;2211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8" name="Google Shape;2211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9" name="Google Shape;22119;p43"/>
            <p:cNvGrpSpPr/>
            <p:nvPr/>
          </p:nvGrpSpPr>
          <p:grpSpPr>
            <a:xfrm>
              <a:off x="109200" y="298606"/>
              <a:ext cx="8925600" cy="33000"/>
              <a:chOff x="76200" y="76206"/>
              <a:chExt cx="8925600" cy="33000"/>
            </a:xfrm>
          </p:grpSpPr>
          <p:sp>
            <p:nvSpPr>
              <p:cNvPr id="22120" name="Google Shape;2212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1" name="Google Shape;2212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2" name="Google Shape;2212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3" name="Google Shape;2212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4" name="Google Shape;2212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5" name="Google Shape;2212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6" name="Google Shape;2212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7" name="Google Shape;2212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8" name="Google Shape;2212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9" name="Google Shape;2212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0" name="Google Shape;2213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1" name="Google Shape;2213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2" name="Google Shape;2213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3" name="Google Shape;2213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4" name="Google Shape;2213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5" name="Google Shape;2213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6" name="Google Shape;2213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7" name="Google Shape;2213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8" name="Google Shape;2213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9" name="Google Shape;2213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0" name="Google Shape;2214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1" name="Google Shape;2214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2" name="Google Shape;2214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3" name="Google Shape;2214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4" name="Google Shape;2214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5" name="Google Shape;2214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6" name="Google Shape;2214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7" name="Google Shape;2214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8" name="Google Shape;2214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9" name="Google Shape;2214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0" name="Google Shape;2215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1" name="Google Shape;2215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2" name="Google Shape;2215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3" name="Google Shape;2215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4" name="Google Shape;2215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5" name="Google Shape;2215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6" name="Google Shape;2215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7" name="Google Shape;2215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8" name="Google Shape;2215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9" name="Google Shape;2215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0" name="Google Shape;2216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1" name="Google Shape;2216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2" name="Google Shape;2216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3" name="Google Shape;2216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4" name="Google Shape;2216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5" name="Google Shape;2216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6" name="Google Shape;2216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7" name="Google Shape;2216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8" name="Google Shape;2216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9" name="Google Shape;2216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0" name="Google Shape;2217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1" name="Google Shape;2217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2" name="Google Shape;2217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3" name="Google Shape;2217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4" name="Google Shape;2217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5" name="Google Shape;2217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6" name="Google Shape;2217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7" name="Google Shape;2217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8" name="Google Shape;2217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9" name="Google Shape;2217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0" name="Google Shape;2218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1" name="Google Shape;2218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2" name="Google Shape;2218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3" name="Google Shape;2218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4" name="Google Shape;2218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5" name="Google Shape;2218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6" name="Google Shape;2218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7" name="Google Shape;2218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8" name="Google Shape;2218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9" name="Google Shape;2218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0" name="Google Shape;2219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1" name="Google Shape;2219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2" name="Google Shape;22192;p43"/>
            <p:cNvGrpSpPr/>
            <p:nvPr/>
          </p:nvGrpSpPr>
          <p:grpSpPr>
            <a:xfrm>
              <a:off x="109200" y="409806"/>
              <a:ext cx="8925600" cy="33000"/>
              <a:chOff x="76200" y="76206"/>
              <a:chExt cx="8925600" cy="33000"/>
            </a:xfrm>
          </p:grpSpPr>
          <p:sp>
            <p:nvSpPr>
              <p:cNvPr id="22193" name="Google Shape;2219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4" name="Google Shape;2219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5" name="Google Shape;2219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6" name="Google Shape;2219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7" name="Google Shape;2219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8" name="Google Shape;2219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9" name="Google Shape;2219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0" name="Google Shape;2220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1" name="Google Shape;2220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2" name="Google Shape;2220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3" name="Google Shape;2220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4" name="Google Shape;2220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5" name="Google Shape;2220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6" name="Google Shape;2220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7" name="Google Shape;2220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8" name="Google Shape;2220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9" name="Google Shape;2220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0" name="Google Shape;2221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1" name="Google Shape;2221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2" name="Google Shape;2221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3" name="Google Shape;2221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4" name="Google Shape;2221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5" name="Google Shape;2221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6" name="Google Shape;2221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7" name="Google Shape;2221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8" name="Google Shape;2221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9" name="Google Shape;2221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0" name="Google Shape;2222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1" name="Google Shape;2222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2" name="Google Shape;2222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3" name="Google Shape;2222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4" name="Google Shape;2222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5" name="Google Shape;2222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6" name="Google Shape;2222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7" name="Google Shape;2222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8" name="Google Shape;2222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9" name="Google Shape;2222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0" name="Google Shape;2223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1" name="Google Shape;2223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2" name="Google Shape;2223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3" name="Google Shape;2223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4" name="Google Shape;2223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5" name="Google Shape;2223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6" name="Google Shape;2223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7" name="Google Shape;2223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8" name="Google Shape;2223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9" name="Google Shape;2223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0" name="Google Shape;2224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1" name="Google Shape;2224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2" name="Google Shape;2224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3" name="Google Shape;2224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4" name="Google Shape;2224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5" name="Google Shape;2224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6" name="Google Shape;2224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7" name="Google Shape;2224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8" name="Google Shape;2224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9" name="Google Shape;2224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0" name="Google Shape;2225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1" name="Google Shape;2225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2" name="Google Shape;2225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3" name="Google Shape;2225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4" name="Google Shape;2225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5" name="Google Shape;2225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6" name="Google Shape;2225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7" name="Google Shape;2225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8" name="Google Shape;2225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9" name="Google Shape;2225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0" name="Google Shape;2226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1" name="Google Shape;2226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2" name="Google Shape;2226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3" name="Google Shape;2226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4" name="Google Shape;2226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5" name="Google Shape;22265;p43"/>
            <p:cNvGrpSpPr/>
            <p:nvPr/>
          </p:nvGrpSpPr>
          <p:grpSpPr>
            <a:xfrm>
              <a:off x="109200" y="521006"/>
              <a:ext cx="8925600" cy="33000"/>
              <a:chOff x="76200" y="76206"/>
              <a:chExt cx="8925600" cy="33000"/>
            </a:xfrm>
          </p:grpSpPr>
          <p:sp>
            <p:nvSpPr>
              <p:cNvPr id="22266" name="Google Shape;2226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7" name="Google Shape;2226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8" name="Google Shape;2226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9" name="Google Shape;2226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0" name="Google Shape;2227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1" name="Google Shape;2227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2" name="Google Shape;2227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3" name="Google Shape;2227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4" name="Google Shape;2227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5" name="Google Shape;2227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6" name="Google Shape;2227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7" name="Google Shape;2227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8" name="Google Shape;2227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9" name="Google Shape;2227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0" name="Google Shape;2228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1" name="Google Shape;2228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2" name="Google Shape;2228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3" name="Google Shape;2228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4" name="Google Shape;2228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5" name="Google Shape;2228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6" name="Google Shape;2228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7" name="Google Shape;2228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8" name="Google Shape;2228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9" name="Google Shape;2228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0" name="Google Shape;2229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1" name="Google Shape;2229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2" name="Google Shape;2229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3" name="Google Shape;2229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4" name="Google Shape;2229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5" name="Google Shape;2229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6" name="Google Shape;2229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7" name="Google Shape;2229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8" name="Google Shape;2229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9" name="Google Shape;2229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0" name="Google Shape;2230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1" name="Google Shape;2230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2" name="Google Shape;2230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3" name="Google Shape;2230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4" name="Google Shape;2230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5" name="Google Shape;2230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6" name="Google Shape;2230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7" name="Google Shape;2230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8" name="Google Shape;2230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9" name="Google Shape;2230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0" name="Google Shape;2231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1" name="Google Shape;2231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2" name="Google Shape;2231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3" name="Google Shape;2231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4" name="Google Shape;2231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5" name="Google Shape;2231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6" name="Google Shape;2231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7" name="Google Shape;2231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8" name="Google Shape;2231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9" name="Google Shape;2231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0" name="Google Shape;2232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1" name="Google Shape;2232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2" name="Google Shape;2232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3" name="Google Shape;2232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4" name="Google Shape;2232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5" name="Google Shape;2232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6" name="Google Shape;2232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7" name="Google Shape;2232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8" name="Google Shape;2232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9" name="Google Shape;2232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0" name="Google Shape;2233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1" name="Google Shape;2233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2" name="Google Shape;2233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3" name="Google Shape;2233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4" name="Google Shape;2233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5" name="Google Shape;2233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6" name="Google Shape;2233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7" name="Google Shape;2233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8" name="Google Shape;22338;p43"/>
            <p:cNvGrpSpPr/>
            <p:nvPr/>
          </p:nvGrpSpPr>
          <p:grpSpPr>
            <a:xfrm>
              <a:off x="109200" y="632206"/>
              <a:ext cx="8925600" cy="33000"/>
              <a:chOff x="76200" y="76206"/>
              <a:chExt cx="8925600" cy="33000"/>
            </a:xfrm>
          </p:grpSpPr>
          <p:sp>
            <p:nvSpPr>
              <p:cNvPr id="22339" name="Google Shape;2233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0" name="Google Shape;2234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1" name="Google Shape;2234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2" name="Google Shape;2234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3" name="Google Shape;2234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4" name="Google Shape;2234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5" name="Google Shape;2234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6" name="Google Shape;2234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7" name="Google Shape;2234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8" name="Google Shape;2234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9" name="Google Shape;2234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0" name="Google Shape;2235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1" name="Google Shape;2235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2" name="Google Shape;2235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3" name="Google Shape;2235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4" name="Google Shape;2235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5" name="Google Shape;2235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6" name="Google Shape;2235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7" name="Google Shape;2235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8" name="Google Shape;2235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9" name="Google Shape;2235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0" name="Google Shape;2236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1" name="Google Shape;2236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2" name="Google Shape;2236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3" name="Google Shape;2236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4" name="Google Shape;2236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5" name="Google Shape;2236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6" name="Google Shape;2236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7" name="Google Shape;2236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8" name="Google Shape;2236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9" name="Google Shape;2236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0" name="Google Shape;2237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1" name="Google Shape;2237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2" name="Google Shape;2237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3" name="Google Shape;2237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4" name="Google Shape;2237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5" name="Google Shape;2237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6" name="Google Shape;2237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7" name="Google Shape;2237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8" name="Google Shape;2237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9" name="Google Shape;2237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0" name="Google Shape;2238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1" name="Google Shape;2238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2" name="Google Shape;2238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3" name="Google Shape;2238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4" name="Google Shape;2238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5" name="Google Shape;2238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6" name="Google Shape;2238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7" name="Google Shape;2238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8" name="Google Shape;2238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9" name="Google Shape;2238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0" name="Google Shape;2239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1" name="Google Shape;2239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2" name="Google Shape;2239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3" name="Google Shape;2239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4" name="Google Shape;2239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5" name="Google Shape;2239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6" name="Google Shape;2239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7" name="Google Shape;2239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8" name="Google Shape;2239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9" name="Google Shape;2239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0" name="Google Shape;2240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1" name="Google Shape;2240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2" name="Google Shape;2240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3" name="Google Shape;2240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4" name="Google Shape;2240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5" name="Google Shape;2240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6" name="Google Shape;2240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7" name="Google Shape;2240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8" name="Google Shape;2240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9" name="Google Shape;2240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0" name="Google Shape;2241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1" name="Google Shape;22411;p43"/>
            <p:cNvGrpSpPr/>
            <p:nvPr/>
          </p:nvGrpSpPr>
          <p:grpSpPr>
            <a:xfrm>
              <a:off x="109200" y="743406"/>
              <a:ext cx="8925600" cy="33000"/>
              <a:chOff x="76200" y="76206"/>
              <a:chExt cx="8925600" cy="33000"/>
            </a:xfrm>
          </p:grpSpPr>
          <p:sp>
            <p:nvSpPr>
              <p:cNvPr id="22412" name="Google Shape;2241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3" name="Google Shape;2241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4" name="Google Shape;2241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5" name="Google Shape;2241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6" name="Google Shape;2241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7" name="Google Shape;2241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8" name="Google Shape;2241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9" name="Google Shape;2241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0" name="Google Shape;2242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1" name="Google Shape;2242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2" name="Google Shape;2242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3" name="Google Shape;2242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4" name="Google Shape;2242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5" name="Google Shape;2242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6" name="Google Shape;2242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7" name="Google Shape;2242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8" name="Google Shape;2242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9" name="Google Shape;2242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0" name="Google Shape;2243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1" name="Google Shape;2243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2" name="Google Shape;2243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3" name="Google Shape;2243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4" name="Google Shape;2243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5" name="Google Shape;2243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6" name="Google Shape;2243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7" name="Google Shape;2243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8" name="Google Shape;2243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9" name="Google Shape;2243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0" name="Google Shape;2244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1" name="Google Shape;2244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2" name="Google Shape;2244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3" name="Google Shape;2244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4" name="Google Shape;2244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5" name="Google Shape;2244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6" name="Google Shape;2244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7" name="Google Shape;2244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8" name="Google Shape;2244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9" name="Google Shape;2244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0" name="Google Shape;2245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1" name="Google Shape;2245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2" name="Google Shape;2245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3" name="Google Shape;2245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4" name="Google Shape;2245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5" name="Google Shape;2245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6" name="Google Shape;2245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7" name="Google Shape;2245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8" name="Google Shape;2245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9" name="Google Shape;2245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0" name="Google Shape;2246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1" name="Google Shape;2246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2" name="Google Shape;2246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3" name="Google Shape;2246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4" name="Google Shape;2246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5" name="Google Shape;2246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6" name="Google Shape;2246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7" name="Google Shape;2246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8" name="Google Shape;2246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9" name="Google Shape;2246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0" name="Google Shape;2247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1" name="Google Shape;2247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2" name="Google Shape;2247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3" name="Google Shape;2247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4" name="Google Shape;2247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5" name="Google Shape;2247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6" name="Google Shape;2247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7" name="Google Shape;2247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8" name="Google Shape;2247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9" name="Google Shape;2247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0" name="Google Shape;2248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1" name="Google Shape;2248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2" name="Google Shape;2248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3" name="Google Shape;2248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4" name="Google Shape;22484;p43"/>
            <p:cNvGrpSpPr/>
            <p:nvPr/>
          </p:nvGrpSpPr>
          <p:grpSpPr>
            <a:xfrm>
              <a:off x="109200" y="854606"/>
              <a:ext cx="8925600" cy="33000"/>
              <a:chOff x="76200" y="76206"/>
              <a:chExt cx="8925600" cy="33000"/>
            </a:xfrm>
          </p:grpSpPr>
          <p:sp>
            <p:nvSpPr>
              <p:cNvPr id="22485" name="Google Shape;2248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6" name="Google Shape;2248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7" name="Google Shape;2248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8" name="Google Shape;2248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9" name="Google Shape;2248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0" name="Google Shape;2249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1" name="Google Shape;2249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2" name="Google Shape;2249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3" name="Google Shape;2249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4" name="Google Shape;2249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5" name="Google Shape;2249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6" name="Google Shape;2249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7" name="Google Shape;2249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8" name="Google Shape;2249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9" name="Google Shape;2249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0" name="Google Shape;2250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1" name="Google Shape;2250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2" name="Google Shape;2250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3" name="Google Shape;2250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4" name="Google Shape;2250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5" name="Google Shape;2250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6" name="Google Shape;2250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7" name="Google Shape;2250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8" name="Google Shape;2250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9" name="Google Shape;2250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0" name="Google Shape;2251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1" name="Google Shape;2251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2" name="Google Shape;2251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3" name="Google Shape;2251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4" name="Google Shape;2251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5" name="Google Shape;2251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6" name="Google Shape;2251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7" name="Google Shape;2251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8" name="Google Shape;2251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9" name="Google Shape;2251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0" name="Google Shape;2252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1" name="Google Shape;2252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2" name="Google Shape;2252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3" name="Google Shape;2252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4" name="Google Shape;2252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5" name="Google Shape;2252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6" name="Google Shape;2252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7" name="Google Shape;2252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8" name="Google Shape;2252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9" name="Google Shape;2252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0" name="Google Shape;2253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1" name="Google Shape;2253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2" name="Google Shape;2253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3" name="Google Shape;2253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4" name="Google Shape;2253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5" name="Google Shape;2253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6" name="Google Shape;2253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7" name="Google Shape;2253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8" name="Google Shape;2253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9" name="Google Shape;2253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0" name="Google Shape;2254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1" name="Google Shape;2254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2" name="Google Shape;2254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3" name="Google Shape;2254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4" name="Google Shape;2254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5" name="Google Shape;2254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6" name="Google Shape;2254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7" name="Google Shape;2254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8" name="Google Shape;2254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9" name="Google Shape;2254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0" name="Google Shape;2255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1" name="Google Shape;2255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2" name="Google Shape;2255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3" name="Google Shape;2255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4" name="Google Shape;2255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5" name="Google Shape;2255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6" name="Google Shape;2255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57" name="Google Shape;22557;p43"/>
            <p:cNvGrpSpPr/>
            <p:nvPr/>
          </p:nvGrpSpPr>
          <p:grpSpPr>
            <a:xfrm>
              <a:off x="109200" y="965806"/>
              <a:ext cx="8925600" cy="33000"/>
              <a:chOff x="76200" y="76206"/>
              <a:chExt cx="8925600" cy="33000"/>
            </a:xfrm>
          </p:grpSpPr>
          <p:sp>
            <p:nvSpPr>
              <p:cNvPr id="22558" name="Google Shape;2255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9" name="Google Shape;2255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0" name="Google Shape;2256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1" name="Google Shape;2256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2" name="Google Shape;2256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3" name="Google Shape;2256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4" name="Google Shape;2256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5" name="Google Shape;2256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6" name="Google Shape;2256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7" name="Google Shape;2256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8" name="Google Shape;2256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9" name="Google Shape;2256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0" name="Google Shape;2257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1" name="Google Shape;2257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2" name="Google Shape;2257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3" name="Google Shape;2257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4" name="Google Shape;2257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5" name="Google Shape;2257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6" name="Google Shape;2257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7" name="Google Shape;2257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8" name="Google Shape;2257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9" name="Google Shape;2257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0" name="Google Shape;2258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1" name="Google Shape;2258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2" name="Google Shape;2258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3" name="Google Shape;2258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4" name="Google Shape;2258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5" name="Google Shape;2258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6" name="Google Shape;2258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7" name="Google Shape;2258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8" name="Google Shape;2258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9" name="Google Shape;2258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0" name="Google Shape;2259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1" name="Google Shape;2259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2" name="Google Shape;2259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3" name="Google Shape;2259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4" name="Google Shape;2259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5" name="Google Shape;2259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6" name="Google Shape;2259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7" name="Google Shape;2259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8" name="Google Shape;2259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9" name="Google Shape;2259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0" name="Google Shape;2260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1" name="Google Shape;2260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2" name="Google Shape;2260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3" name="Google Shape;2260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4" name="Google Shape;2260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5" name="Google Shape;2260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6" name="Google Shape;2260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7" name="Google Shape;2260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8" name="Google Shape;2260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9" name="Google Shape;2260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0" name="Google Shape;2261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1" name="Google Shape;2261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2" name="Google Shape;2261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3" name="Google Shape;2261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4" name="Google Shape;2261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5" name="Google Shape;2261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6" name="Google Shape;2261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7" name="Google Shape;2261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8" name="Google Shape;2261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9" name="Google Shape;2261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0" name="Google Shape;2262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1" name="Google Shape;2262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2" name="Google Shape;2262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3" name="Google Shape;2262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4" name="Google Shape;2262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5" name="Google Shape;2262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6" name="Google Shape;2262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7" name="Google Shape;2262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8" name="Google Shape;2262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9" name="Google Shape;2262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0" name="Google Shape;22630;p43"/>
            <p:cNvGrpSpPr/>
            <p:nvPr/>
          </p:nvGrpSpPr>
          <p:grpSpPr>
            <a:xfrm>
              <a:off x="109200" y="1077006"/>
              <a:ext cx="8925600" cy="33000"/>
              <a:chOff x="76200" y="76206"/>
              <a:chExt cx="8925600" cy="33000"/>
            </a:xfrm>
          </p:grpSpPr>
          <p:sp>
            <p:nvSpPr>
              <p:cNvPr id="22631" name="Google Shape;2263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2" name="Google Shape;2263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3" name="Google Shape;2263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4" name="Google Shape;2263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5" name="Google Shape;2263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6" name="Google Shape;2263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7" name="Google Shape;2263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8" name="Google Shape;2263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9" name="Google Shape;2263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0" name="Google Shape;2264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1" name="Google Shape;2264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2" name="Google Shape;2264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3" name="Google Shape;2264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4" name="Google Shape;2264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5" name="Google Shape;2264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6" name="Google Shape;2264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7" name="Google Shape;2264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8" name="Google Shape;2264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9" name="Google Shape;2264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0" name="Google Shape;2265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1" name="Google Shape;2265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2" name="Google Shape;2265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3" name="Google Shape;2265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4" name="Google Shape;2265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5" name="Google Shape;2265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6" name="Google Shape;2265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7" name="Google Shape;2265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8" name="Google Shape;2265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9" name="Google Shape;2265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0" name="Google Shape;2266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1" name="Google Shape;2266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2" name="Google Shape;2266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3" name="Google Shape;2266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4" name="Google Shape;2266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5" name="Google Shape;2266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6" name="Google Shape;2266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7" name="Google Shape;2266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8" name="Google Shape;2266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9" name="Google Shape;2266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0" name="Google Shape;2267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1" name="Google Shape;2267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2" name="Google Shape;2267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3" name="Google Shape;2267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4" name="Google Shape;2267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5" name="Google Shape;2267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6" name="Google Shape;2267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7" name="Google Shape;2267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8" name="Google Shape;2267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9" name="Google Shape;2267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0" name="Google Shape;2268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1" name="Google Shape;2268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2" name="Google Shape;2268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3" name="Google Shape;2268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4" name="Google Shape;2268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5" name="Google Shape;2268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6" name="Google Shape;2268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7" name="Google Shape;2268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8" name="Google Shape;2268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9" name="Google Shape;2268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0" name="Google Shape;2269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1" name="Google Shape;2269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2" name="Google Shape;2269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3" name="Google Shape;2269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4" name="Google Shape;2269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5" name="Google Shape;2269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6" name="Google Shape;2269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7" name="Google Shape;2269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8" name="Google Shape;2269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9" name="Google Shape;2269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0" name="Google Shape;2270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1" name="Google Shape;2270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2" name="Google Shape;2270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03" name="Google Shape;22703;p43"/>
            <p:cNvGrpSpPr/>
            <p:nvPr/>
          </p:nvGrpSpPr>
          <p:grpSpPr>
            <a:xfrm>
              <a:off x="109200" y="1188206"/>
              <a:ext cx="8925600" cy="33000"/>
              <a:chOff x="76200" y="76206"/>
              <a:chExt cx="8925600" cy="33000"/>
            </a:xfrm>
          </p:grpSpPr>
          <p:sp>
            <p:nvSpPr>
              <p:cNvPr id="22704" name="Google Shape;2270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5" name="Google Shape;2270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6" name="Google Shape;2270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7" name="Google Shape;2270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8" name="Google Shape;2270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9" name="Google Shape;2270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0" name="Google Shape;2271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1" name="Google Shape;2271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2" name="Google Shape;2271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3" name="Google Shape;2271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4" name="Google Shape;2271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5" name="Google Shape;2271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6" name="Google Shape;2271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7" name="Google Shape;2271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8" name="Google Shape;2271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9" name="Google Shape;2271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0" name="Google Shape;2272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1" name="Google Shape;2272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2" name="Google Shape;2272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3" name="Google Shape;2272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4" name="Google Shape;2272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5" name="Google Shape;2272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6" name="Google Shape;2272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7" name="Google Shape;2272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8" name="Google Shape;2272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9" name="Google Shape;2272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0" name="Google Shape;2273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1" name="Google Shape;2273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2" name="Google Shape;2273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3" name="Google Shape;2273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4" name="Google Shape;2273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5" name="Google Shape;2273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6" name="Google Shape;2273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7" name="Google Shape;2273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8" name="Google Shape;2273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9" name="Google Shape;2273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0" name="Google Shape;2274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1" name="Google Shape;2274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2" name="Google Shape;2274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3" name="Google Shape;2274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4" name="Google Shape;2274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5" name="Google Shape;2274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6" name="Google Shape;2274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7" name="Google Shape;2274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8" name="Google Shape;2274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9" name="Google Shape;2274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0" name="Google Shape;2275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1" name="Google Shape;2275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2" name="Google Shape;2275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3" name="Google Shape;2275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4" name="Google Shape;2275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5" name="Google Shape;2275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6" name="Google Shape;2275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7" name="Google Shape;2275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8" name="Google Shape;2275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9" name="Google Shape;2275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0" name="Google Shape;2276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1" name="Google Shape;2276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2" name="Google Shape;2276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3" name="Google Shape;2276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4" name="Google Shape;2276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5" name="Google Shape;2276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6" name="Google Shape;2276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7" name="Google Shape;2276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8" name="Google Shape;2276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9" name="Google Shape;2276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0" name="Google Shape;2277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1" name="Google Shape;2277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2" name="Google Shape;2277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3" name="Google Shape;2277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4" name="Google Shape;2277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5" name="Google Shape;2277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6" name="Google Shape;22776;p43"/>
            <p:cNvGrpSpPr/>
            <p:nvPr/>
          </p:nvGrpSpPr>
          <p:grpSpPr>
            <a:xfrm>
              <a:off x="109200" y="1299406"/>
              <a:ext cx="8925600" cy="33000"/>
              <a:chOff x="76200" y="76206"/>
              <a:chExt cx="8925600" cy="33000"/>
            </a:xfrm>
          </p:grpSpPr>
          <p:sp>
            <p:nvSpPr>
              <p:cNvPr id="22777" name="Google Shape;2277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8" name="Google Shape;2277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9" name="Google Shape;2277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0" name="Google Shape;2278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1" name="Google Shape;2278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2" name="Google Shape;2278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3" name="Google Shape;2278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4" name="Google Shape;2278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5" name="Google Shape;2278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6" name="Google Shape;2278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7" name="Google Shape;2278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8" name="Google Shape;2278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9" name="Google Shape;2278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0" name="Google Shape;2279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1" name="Google Shape;2279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2" name="Google Shape;2279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3" name="Google Shape;2279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4" name="Google Shape;2279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5" name="Google Shape;2279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6" name="Google Shape;2279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7" name="Google Shape;2279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8" name="Google Shape;2279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9" name="Google Shape;2279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0" name="Google Shape;2280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1" name="Google Shape;2280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2" name="Google Shape;2280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3" name="Google Shape;2280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4" name="Google Shape;2280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5" name="Google Shape;2280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6" name="Google Shape;2280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7" name="Google Shape;2280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8" name="Google Shape;2280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9" name="Google Shape;2280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0" name="Google Shape;2281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1" name="Google Shape;2281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2" name="Google Shape;2281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3" name="Google Shape;2281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4" name="Google Shape;2281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5" name="Google Shape;2281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6" name="Google Shape;2281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7" name="Google Shape;2281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8" name="Google Shape;2281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9" name="Google Shape;2281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0" name="Google Shape;2282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1" name="Google Shape;2282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2" name="Google Shape;2282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3" name="Google Shape;2282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4" name="Google Shape;2282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5" name="Google Shape;2282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6" name="Google Shape;2282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7" name="Google Shape;2282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8" name="Google Shape;2282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9" name="Google Shape;2282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0" name="Google Shape;2283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1" name="Google Shape;2283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2" name="Google Shape;2283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3" name="Google Shape;2283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4" name="Google Shape;2283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5" name="Google Shape;2283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6" name="Google Shape;2283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7" name="Google Shape;2283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8" name="Google Shape;2283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9" name="Google Shape;2283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0" name="Google Shape;2284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1" name="Google Shape;2284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2" name="Google Shape;2284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3" name="Google Shape;2284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4" name="Google Shape;2284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5" name="Google Shape;2284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6" name="Google Shape;2284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7" name="Google Shape;2284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8" name="Google Shape;2284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49" name="Google Shape;22849;p43"/>
            <p:cNvGrpSpPr/>
            <p:nvPr/>
          </p:nvGrpSpPr>
          <p:grpSpPr>
            <a:xfrm>
              <a:off x="109200" y="1410606"/>
              <a:ext cx="8925600" cy="33000"/>
              <a:chOff x="76200" y="76206"/>
              <a:chExt cx="8925600" cy="33000"/>
            </a:xfrm>
          </p:grpSpPr>
          <p:sp>
            <p:nvSpPr>
              <p:cNvPr id="22850" name="Google Shape;2285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1" name="Google Shape;2285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2" name="Google Shape;2285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3" name="Google Shape;2285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4" name="Google Shape;2285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5" name="Google Shape;2285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6" name="Google Shape;2285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7" name="Google Shape;2285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8" name="Google Shape;2285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9" name="Google Shape;2285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0" name="Google Shape;2286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1" name="Google Shape;2286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2" name="Google Shape;2286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3" name="Google Shape;2286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4" name="Google Shape;2286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5" name="Google Shape;2286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6" name="Google Shape;2286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7" name="Google Shape;2286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8" name="Google Shape;2286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9" name="Google Shape;2286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0" name="Google Shape;2287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1" name="Google Shape;2287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2" name="Google Shape;2287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3" name="Google Shape;2287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4" name="Google Shape;2287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5" name="Google Shape;2287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6" name="Google Shape;2287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7" name="Google Shape;2287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8" name="Google Shape;2287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9" name="Google Shape;2287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0" name="Google Shape;2288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1" name="Google Shape;2288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2" name="Google Shape;2288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3" name="Google Shape;2288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4" name="Google Shape;2288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5" name="Google Shape;2288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6" name="Google Shape;2288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7" name="Google Shape;2288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8" name="Google Shape;2288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9" name="Google Shape;2288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0" name="Google Shape;2289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1" name="Google Shape;2289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2" name="Google Shape;2289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3" name="Google Shape;2289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4" name="Google Shape;2289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5" name="Google Shape;2289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6" name="Google Shape;2289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7" name="Google Shape;2289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8" name="Google Shape;2289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9" name="Google Shape;2289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0" name="Google Shape;2290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1" name="Google Shape;2290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2" name="Google Shape;2290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3" name="Google Shape;2290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4" name="Google Shape;2290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5" name="Google Shape;2290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6" name="Google Shape;2290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7" name="Google Shape;2290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8" name="Google Shape;2290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9" name="Google Shape;2290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0" name="Google Shape;2291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1" name="Google Shape;2291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2" name="Google Shape;2291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3" name="Google Shape;2291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4" name="Google Shape;2291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5" name="Google Shape;2291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6" name="Google Shape;2291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7" name="Google Shape;2291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8" name="Google Shape;2291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9" name="Google Shape;2291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0" name="Google Shape;2292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1" name="Google Shape;2292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2" name="Google Shape;22922;p43"/>
            <p:cNvGrpSpPr/>
            <p:nvPr/>
          </p:nvGrpSpPr>
          <p:grpSpPr>
            <a:xfrm>
              <a:off x="109200" y="1521806"/>
              <a:ext cx="8925600" cy="33000"/>
              <a:chOff x="76200" y="76206"/>
              <a:chExt cx="8925600" cy="33000"/>
            </a:xfrm>
          </p:grpSpPr>
          <p:sp>
            <p:nvSpPr>
              <p:cNvPr id="22923" name="Google Shape;2292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4" name="Google Shape;2292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5" name="Google Shape;2292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6" name="Google Shape;2292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7" name="Google Shape;2292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8" name="Google Shape;2292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9" name="Google Shape;2292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0" name="Google Shape;2293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1" name="Google Shape;2293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2" name="Google Shape;2293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3" name="Google Shape;2293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4" name="Google Shape;2293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5" name="Google Shape;2293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6" name="Google Shape;2293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7" name="Google Shape;2293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8" name="Google Shape;2293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9" name="Google Shape;2293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0" name="Google Shape;2294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1" name="Google Shape;2294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2" name="Google Shape;2294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3" name="Google Shape;2294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4" name="Google Shape;2294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5" name="Google Shape;2294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6" name="Google Shape;2294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7" name="Google Shape;2294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8" name="Google Shape;2294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9" name="Google Shape;2294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0" name="Google Shape;2295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1" name="Google Shape;2295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2" name="Google Shape;2295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3" name="Google Shape;2295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4" name="Google Shape;2295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5" name="Google Shape;2295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6" name="Google Shape;2295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7" name="Google Shape;2295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8" name="Google Shape;2295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9" name="Google Shape;2295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0" name="Google Shape;2296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1" name="Google Shape;2296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2" name="Google Shape;2296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3" name="Google Shape;2296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4" name="Google Shape;2296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5" name="Google Shape;2296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6" name="Google Shape;2296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7" name="Google Shape;2296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8" name="Google Shape;2296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9" name="Google Shape;2296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0" name="Google Shape;2297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1" name="Google Shape;2297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2" name="Google Shape;2297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3" name="Google Shape;2297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4" name="Google Shape;2297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5" name="Google Shape;2297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6" name="Google Shape;2297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7" name="Google Shape;2297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8" name="Google Shape;2297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9" name="Google Shape;2297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0" name="Google Shape;2298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1" name="Google Shape;2298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2" name="Google Shape;2298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3" name="Google Shape;2298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4" name="Google Shape;2298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5" name="Google Shape;2298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6" name="Google Shape;2298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7" name="Google Shape;2298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8" name="Google Shape;2298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9" name="Google Shape;2298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0" name="Google Shape;2299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1" name="Google Shape;2299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2" name="Google Shape;2299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3" name="Google Shape;2299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4" name="Google Shape;2299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5" name="Google Shape;22995;p43"/>
            <p:cNvGrpSpPr/>
            <p:nvPr/>
          </p:nvGrpSpPr>
          <p:grpSpPr>
            <a:xfrm>
              <a:off x="109200" y="1633006"/>
              <a:ext cx="8925600" cy="33000"/>
              <a:chOff x="76200" y="76206"/>
              <a:chExt cx="8925600" cy="33000"/>
            </a:xfrm>
          </p:grpSpPr>
          <p:sp>
            <p:nvSpPr>
              <p:cNvPr id="22996" name="Google Shape;2299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7" name="Google Shape;2299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8" name="Google Shape;2299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9" name="Google Shape;2299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0" name="Google Shape;2300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1" name="Google Shape;2300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2" name="Google Shape;2300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3" name="Google Shape;2300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4" name="Google Shape;2300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5" name="Google Shape;2300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6" name="Google Shape;2300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7" name="Google Shape;2300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8" name="Google Shape;2300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9" name="Google Shape;2300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0" name="Google Shape;2301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1" name="Google Shape;2301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2" name="Google Shape;2301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3" name="Google Shape;2301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4" name="Google Shape;2301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5" name="Google Shape;2301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6" name="Google Shape;2301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7" name="Google Shape;2301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8" name="Google Shape;2301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9" name="Google Shape;2301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0" name="Google Shape;2302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1" name="Google Shape;2302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2" name="Google Shape;2302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3" name="Google Shape;2302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4" name="Google Shape;2302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5" name="Google Shape;2302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6" name="Google Shape;2302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7" name="Google Shape;2302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8" name="Google Shape;2302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9" name="Google Shape;2302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0" name="Google Shape;2303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1" name="Google Shape;2303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2" name="Google Shape;2303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3" name="Google Shape;2303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4" name="Google Shape;2303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5" name="Google Shape;2303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6" name="Google Shape;2303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7" name="Google Shape;2303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8" name="Google Shape;2303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9" name="Google Shape;2303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0" name="Google Shape;2304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1" name="Google Shape;2304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2" name="Google Shape;2304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3" name="Google Shape;2304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4" name="Google Shape;2304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5" name="Google Shape;2304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6" name="Google Shape;2304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7" name="Google Shape;2304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8" name="Google Shape;2304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9" name="Google Shape;2304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0" name="Google Shape;2305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1" name="Google Shape;2305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2" name="Google Shape;2305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3" name="Google Shape;2305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4" name="Google Shape;2305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5" name="Google Shape;2305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6" name="Google Shape;2305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7" name="Google Shape;2305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8" name="Google Shape;2305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9" name="Google Shape;2305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0" name="Google Shape;2306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1" name="Google Shape;2306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2" name="Google Shape;2306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3" name="Google Shape;2306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4" name="Google Shape;2306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5" name="Google Shape;2306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6" name="Google Shape;2306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7" name="Google Shape;2306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68" name="Google Shape;23068;p43"/>
            <p:cNvGrpSpPr/>
            <p:nvPr/>
          </p:nvGrpSpPr>
          <p:grpSpPr>
            <a:xfrm>
              <a:off x="109200" y="1744206"/>
              <a:ext cx="8925600" cy="33000"/>
              <a:chOff x="76200" y="76206"/>
              <a:chExt cx="8925600" cy="33000"/>
            </a:xfrm>
          </p:grpSpPr>
          <p:sp>
            <p:nvSpPr>
              <p:cNvPr id="23069" name="Google Shape;2306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0" name="Google Shape;2307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1" name="Google Shape;2307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2" name="Google Shape;2307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3" name="Google Shape;2307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4" name="Google Shape;2307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5" name="Google Shape;2307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6" name="Google Shape;2307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7" name="Google Shape;2307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8" name="Google Shape;2307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9" name="Google Shape;2307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0" name="Google Shape;2308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1" name="Google Shape;2308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2" name="Google Shape;2308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3" name="Google Shape;2308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4" name="Google Shape;2308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5" name="Google Shape;2308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6" name="Google Shape;2308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7" name="Google Shape;2308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8" name="Google Shape;2308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9" name="Google Shape;2308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0" name="Google Shape;2309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1" name="Google Shape;2309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2" name="Google Shape;2309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3" name="Google Shape;2309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4" name="Google Shape;2309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5" name="Google Shape;2309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6" name="Google Shape;2309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7" name="Google Shape;2309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8" name="Google Shape;2309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9" name="Google Shape;2309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0" name="Google Shape;2310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1" name="Google Shape;2310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2" name="Google Shape;2310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3" name="Google Shape;2310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4" name="Google Shape;2310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5" name="Google Shape;2310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6" name="Google Shape;2310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7" name="Google Shape;2310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8" name="Google Shape;2310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9" name="Google Shape;2310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0" name="Google Shape;2311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1" name="Google Shape;2311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2" name="Google Shape;2311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3" name="Google Shape;2311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4" name="Google Shape;2311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5" name="Google Shape;2311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6" name="Google Shape;2311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7" name="Google Shape;2311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8" name="Google Shape;2311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9" name="Google Shape;2311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0" name="Google Shape;2312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1" name="Google Shape;2312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2" name="Google Shape;2312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3" name="Google Shape;2312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4" name="Google Shape;2312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5" name="Google Shape;2312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6" name="Google Shape;2312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7" name="Google Shape;2312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8" name="Google Shape;2312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9" name="Google Shape;2312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0" name="Google Shape;2313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1" name="Google Shape;2313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2" name="Google Shape;2313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3" name="Google Shape;2313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4" name="Google Shape;2313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5" name="Google Shape;2313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6" name="Google Shape;2313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7" name="Google Shape;2313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8" name="Google Shape;2313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9" name="Google Shape;2313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0" name="Google Shape;2314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1" name="Google Shape;23141;p43"/>
            <p:cNvGrpSpPr/>
            <p:nvPr/>
          </p:nvGrpSpPr>
          <p:grpSpPr>
            <a:xfrm>
              <a:off x="109200" y="1855406"/>
              <a:ext cx="8925600" cy="33000"/>
              <a:chOff x="76200" y="76206"/>
              <a:chExt cx="8925600" cy="33000"/>
            </a:xfrm>
          </p:grpSpPr>
          <p:sp>
            <p:nvSpPr>
              <p:cNvPr id="23142" name="Google Shape;2314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3" name="Google Shape;2314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4" name="Google Shape;2314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5" name="Google Shape;2314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6" name="Google Shape;2314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7" name="Google Shape;2314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8" name="Google Shape;2314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9" name="Google Shape;2314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0" name="Google Shape;2315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1" name="Google Shape;2315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2" name="Google Shape;2315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3" name="Google Shape;2315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4" name="Google Shape;2315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5" name="Google Shape;2315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6" name="Google Shape;2315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7" name="Google Shape;2315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8" name="Google Shape;2315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9" name="Google Shape;2315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0" name="Google Shape;2316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1" name="Google Shape;2316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2" name="Google Shape;2316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3" name="Google Shape;2316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4" name="Google Shape;2316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5" name="Google Shape;2316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6" name="Google Shape;2316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7" name="Google Shape;2316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8" name="Google Shape;2316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9" name="Google Shape;2316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0" name="Google Shape;2317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1" name="Google Shape;2317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2" name="Google Shape;2317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3" name="Google Shape;2317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4" name="Google Shape;2317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5" name="Google Shape;2317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6" name="Google Shape;2317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7" name="Google Shape;2317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8" name="Google Shape;2317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9" name="Google Shape;2317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0" name="Google Shape;2318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1" name="Google Shape;2318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2" name="Google Shape;2318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3" name="Google Shape;2318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4" name="Google Shape;2318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5" name="Google Shape;2318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6" name="Google Shape;2318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7" name="Google Shape;2318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8" name="Google Shape;2318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9" name="Google Shape;2318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0" name="Google Shape;2319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1" name="Google Shape;2319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2" name="Google Shape;2319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3" name="Google Shape;2319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4" name="Google Shape;2319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5" name="Google Shape;2319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6" name="Google Shape;2319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7" name="Google Shape;2319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8" name="Google Shape;2319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9" name="Google Shape;2319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0" name="Google Shape;2320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1" name="Google Shape;2320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2" name="Google Shape;2320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3" name="Google Shape;2320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4" name="Google Shape;2320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5" name="Google Shape;2320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6" name="Google Shape;2320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7" name="Google Shape;2320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8" name="Google Shape;2320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9" name="Google Shape;2320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0" name="Google Shape;2321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1" name="Google Shape;2321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2" name="Google Shape;2321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3" name="Google Shape;2321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4" name="Google Shape;23214;p43"/>
            <p:cNvGrpSpPr/>
            <p:nvPr/>
          </p:nvGrpSpPr>
          <p:grpSpPr>
            <a:xfrm>
              <a:off x="109200" y="1966606"/>
              <a:ext cx="8925600" cy="33000"/>
              <a:chOff x="76200" y="76206"/>
              <a:chExt cx="8925600" cy="33000"/>
            </a:xfrm>
          </p:grpSpPr>
          <p:sp>
            <p:nvSpPr>
              <p:cNvPr id="23215" name="Google Shape;2321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6" name="Google Shape;2321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7" name="Google Shape;2321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8" name="Google Shape;2321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9" name="Google Shape;2321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0" name="Google Shape;2322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1" name="Google Shape;2322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2" name="Google Shape;2322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3" name="Google Shape;2322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4" name="Google Shape;2322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5" name="Google Shape;2322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6" name="Google Shape;2322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7" name="Google Shape;2322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8" name="Google Shape;2322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9" name="Google Shape;2322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0" name="Google Shape;2323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1" name="Google Shape;2323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2" name="Google Shape;2323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3" name="Google Shape;2323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4" name="Google Shape;2323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5" name="Google Shape;2323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6" name="Google Shape;2323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7" name="Google Shape;2323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8" name="Google Shape;2323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9" name="Google Shape;2323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0" name="Google Shape;2324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1" name="Google Shape;2324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2" name="Google Shape;2324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3" name="Google Shape;2324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4" name="Google Shape;2324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5" name="Google Shape;2324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6" name="Google Shape;2324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7" name="Google Shape;2324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8" name="Google Shape;2324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9" name="Google Shape;2324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0" name="Google Shape;2325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1" name="Google Shape;2325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2" name="Google Shape;2325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3" name="Google Shape;2325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4" name="Google Shape;2325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5" name="Google Shape;2325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6" name="Google Shape;2325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7" name="Google Shape;2325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8" name="Google Shape;2325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9" name="Google Shape;2325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0" name="Google Shape;2326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1" name="Google Shape;2326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2" name="Google Shape;2326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3" name="Google Shape;2326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4" name="Google Shape;2326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5" name="Google Shape;2326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6" name="Google Shape;2326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7" name="Google Shape;2326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8" name="Google Shape;2326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9" name="Google Shape;2326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0" name="Google Shape;2327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1" name="Google Shape;2327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2" name="Google Shape;2327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3" name="Google Shape;2327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4" name="Google Shape;2327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5" name="Google Shape;2327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6" name="Google Shape;2327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7" name="Google Shape;2327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8" name="Google Shape;2327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9" name="Google Shape;2327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0" name="Google Shape;2328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1" name="Google Shape;2328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2" name="Google Shape;2328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3" name="Google Shape;2328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4" name="Google Shape;2328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5" name="Google Shape;2328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6" name="Google Shape;2328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7" name="Google Shape;23287;p43"/>
            <p:cNvGrpSpPr/>
            <p:nvPr/>
          </p:nvGrpSpPr>
          <p:grpSpPr>
            <a:xfrm>
              <a:off x="109200" y="2077806"/>
              <a:ext cx="8925600" cy="33000"/>
              <a:chOff x="76200" y="76206"/>
              <a:chExt cx="8925600" cy="33000"/>
            </a:xfrm>
          </p:grpSpPr>
          <p:sp>
            <p:nvSpPr>
              <p:cNvPr id="23288" name="Google Shape;2328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9" name="Google Shape;2328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0" name="Google Shape;2329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1" name="Google Shape;2329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2" name="Google Shape;2329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3" name="Google Shape;2329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4" name="Google Shape;2329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5" name="Google Shape;2329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6" name="Google Shape;2329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7" name="Google Shape;2329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8" name="Google Shape;2329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9" name="Google Shape;2329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0" name="Google Shape;2330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1" name="Google Shape;2330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2" name="Google Shape;2330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3" name="Google Shape;2330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4" name="Google Shape;2330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5" name="Google Shape;2330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6" name="Google Shape;2330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7" name="Google Shape;2330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8" name="Google Shape;2330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9" name="Google Shape;2330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0" name="Google Shape;2331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1" name="Google Shape;2331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2" name="Google Shape;2331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3" name="Google Shape;2331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4" name="Google Shape;2331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5" name="Google Shape;2331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6" name="Google Shape;2331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7" name="Google Shape;2331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8" name="Google Shape;2331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9" name="Google Shape;2331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0" name="Google Shape;2332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1" name="Google Shape;2332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2" name="Google Shape;2332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3" name="Google Shape;2332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4" name="Google Shape;2332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5" name="Google Shape;2332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6" name="Google Shape;2332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7" name="Google Shape;2332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8" name="Google Shape;2332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9" name="Google Shape;2332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0" name="Google Shape;2333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1" name="Google Shape;2333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2" name="Google Shape;2333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3" name="Google Shape;2333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4" name="Google Shape;2333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5" name="Google Shape;2333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6" name="Google Shape;2333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7" name="Google Shape;2333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8" name="Google Shape;2333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9" name="Google Shape;2333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0" name="Google Shape;2334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1" name="Google Shape;2334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2" name="Google Shape;2334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3" name="Google Shape;2334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4" name="Google Shape;2334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5" name="Google Shape;2334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6" name="Google Shape;2334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7" name="Google Shape;2334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8" name="Google Shape;2334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9" name="Google Shape;2334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0" name="Google Shape;2335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1" name="Google Shape;2335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2" name="Google Shape;2335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3" name="Google Shape;2335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4" name="Google Shape;2335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5" name="Google Shape;2335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6" name="Google Shape;2335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7" name="Google Shape;2335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8" name="Google Shape;2335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9" name="Google Shape;2335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0" name="Google Shape;23360;p43"/>
            <p:cNvGrpSpPr/>
            <p:nvPr/>
          </p:nvGrpSpPr>
          <p:grpSpPr>
            <a:xfrm>
              <a:off x="109200" y="2189006"/>
              <a:ext cx="8925600" cy="33000"/>
              <a:chOff x="76200" y="76206"/>
              <a:chExt cx="8925600" cy="33000"/>
            </a:xfrm>
          </p:grpSpPr>
          <p:sp>
            <p:nvSpPr>
              <p:cNvPr id="23361" name="Google Shape;2336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2" name="Google Shape;2336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3" name="Google Shape;2336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4" name="Google Shape;2336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5" name="Google Shape;2336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6" name="Google Shape;2336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7" name="Google Shape;2336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8" name="Google Shape;2336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9" name="Google Shape;2336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0" name="Google Shape;2337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1" name="Google Shape;2337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2" name="Google Shape;2337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3" name="Google Shape;2337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4" name="Google Shape;2337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5" name="Google Shape;2337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6" name="Google Shape;2337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7" name="Google Shape;2337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8" name="Google Shape;2337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9" name="Google Shape;2337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0" name="Google Shape;2338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1" name="Google Shape;2338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2" name="Google Shape;2338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3" name="Google Shape;2338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4" name="Google Shape;2338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5" name="Google Shape;2338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6" name="Google Shape;2338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7" name="Google Shape;2338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8" name="Google Shape;2338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9" name="Google Shape;2338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0" name="Google Shape;2339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1" name="Google Shape;2339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2" name="Google Shape;2339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3" name="Google Shape;2339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4" name="Google Shape;2339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5" name="Google Shape;2339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6" name="Google Shape;2339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7" name="Google Shape;2339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8" name="Google Shape;2339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9" name="Google Shape;2339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0" name="Google Shape;2340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1" name="Google Shape;2340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2" name="Google Shape;2340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3" name="Google Shape;2340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4" name="Google Shape;2340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5" name="Google Shape;2340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6" name="Google Shape;2340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7" name="Google Shape;2340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8" name="Google Shape;2340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9" name="Google Shape;2340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0" name="Google Shape;2341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1" name="Google Shape;2341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2" name="Google Shape;2341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3" name="Google Shape;2341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4" name="Google Shape;2341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5" name="Google Shape;2341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6" name="Google Shape;2341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7" name="Google Shape;2341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8" name="Google Shape;2341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9" name="Google Shape;2341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0" name="Google Shape;2342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1" name="Google Shape;2342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2" name="Google Shape;2342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3" name="Google Shape;2342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4" name="Google Shape;2342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5" name="Google Shape;2342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6" name="Google Shape;2342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7" name="Google Shape;2342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8" name="Google Shape;2342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9" name="Google Shape;2342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0" name="Google Shape;2343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1" name="Google Shape;2343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2" name="Google Shape;2343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3" name="Google Shape;23433;p43"/>
            <p:cNvGrpSpPr/>
            <p:nvPr/>
          </p:nvGrpSpPr>
          <p:grpSpPr>
            <a:xfrm>
              <a:off x="109200" y="2300206"/>
              <a:ext cx="8925600" cy="33000"/>
              <a:chOff x="76200" y="76206"/>
              <a:chExt cx="8925600" cy="33000"/>
            </a:xfrm>
          </p:grpSpPr>
          <p:sp>
            <p:nvSpPr>
              <p:cNvPr id="23434" name="Google Shape;2343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5" name="Google Shape;2343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6" name="Google Shape;2343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7" name="Google Shape;2343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8" name="Google Shape;2343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9" name="Google Shape;2343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0" name="Google Shape;2344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1" name="Google Shape;2344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2" name="Google Shape;2344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3" name="Google Shape;2344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4" name="Google Shape;2344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5" name="Google Shape;2344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6" name="Google Shape;2344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7" name="Google Shape;2344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8" name="Google Shape;2344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9" name="Google Shape;2344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0" name="Google Shape;2345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1" name="Google Shape;2345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2" name="Google Shape;2345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3" name="Google Shape;2345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4" name="Google Shape;2345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5" name="Google Shape;2345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6" name="Google Shape;2345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7" name="Google Shape;2345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8" name="Google Shape;2345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9" name="Google Shape;2345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0" name="Google Shape;2346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1" name="Google Shape;2346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2" name="Google Shape;2346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3" name="Google Shape;2346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4" name="Google Shape;2346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5" name="Google Shape;2346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6" name="Google Shape;2346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7" name="Google Shape;2346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8" name="Google Shape;2346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9" name="Google Shape;2346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0" name="Google Shape;2347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1" name="Google Shape;2347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2" name="Google Shape;2347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3" name="Google Shape;2347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4" name="Google Shape;2347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5" name="Google Shape;2347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6" name="Google Shape;2347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7" name="Google Shape;2347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8" name="Google Shape;2347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9" name="Google Shape;2347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0" name="Google Shape;2348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1" name="Google Shape;2348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2" name="Google Shape;2348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3" name="Google Shape;2348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4" name="Google Shape;2348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5" name="Google Shape;2348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6" name="Google Shape;2348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7" name="Google Shape;2348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8" name="Google Shape;2348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9" name="Google Shape;2348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0" name="Google Shape;2349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1" name="Google Shape;2349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2" name="Google Shape;2349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3" name="Google Shape;2349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4" name="Google Shape;2349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5" name="Google Shape;2349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6" name="Google Shape;2349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7" name="Google Shape;2349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8" name="Google Shape;2349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9" name="Google Shape;2349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0" name="Google Shape;2350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1" name="Google Shape;2350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2" name="Google Shape;2350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3" name="Google Shape;2350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4" name="Google Shape;2350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5" name="Google Shape;2350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06" name="Google Shape;23506;p43"/>
            <p:cNvGrpSpPr/>
            <p:nvPr/>
          </p:nvGrpSpPr>
          <p:grpSpPr>
            <a:xfrm>
              <a:off x="109200" y="2411406"/>
              <a:ext cx="8925600" cy="33000"/>
              <a:chOff x="76200" y="76206"/>
              <a:chExt cx="8925600" cy="33000"/>
            </a:xfrm>
          </p:grpSpPr>
          <p:sp>
            <p:nvSpPr>
              <p:cNvPr id="23507" name="Google Shape;2350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8" name="Google Shape;2350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9" name="Google Shape;2350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0" name="Google Shape;2351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1" name="Google Shape;2351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2" name="Google Shape;2351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3" name="Google Shape;2351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4" name="Google Shape;2351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5" name="Google Shape;2351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6" name="Google Shape;2351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7" name="Google Shape;2351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8" name="Google Shape;2351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9" name="Google Shape;2351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0" name="Google Shape;2352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1" name="Google Shape;2352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2" name="Google Shape;2352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3" name="Google Shape;2352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4" name="Google Shape;2352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5" name="Google Shape;2352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6" name="Google Shape;2352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7" name="Google Shape;2352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8" name="Google Shape;2352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9" name="Google Shape;2352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0" name="Google Shape;2353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1" name="Google Shape;2353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2" name="Google Shape;2353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3" name="Google Shape;2353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4" name="Google Shape;2353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5" name="Google Shape;2353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6" name="Google Shape;2353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7" name="Google Shape;2353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8" name="Google Shape;2353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9" name="Google Shape;2353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0" name="Google Shape;2354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1" name="Google Shape;2354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2" name="Google Shape;2354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3" name="Google Shape;2354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4" name="Google Shape;2354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5" name="Google Shape;2354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6" name="Google Shape;2354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7" name="Google Shape;2354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8" name="Google Shape;2354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9" name="Google Shape;2354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0" name="Google Shape;2355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1" name="Google Shape;2355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2" name="Google Shape;2355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3" name="Google Shape;2355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4" name="Google Shape;2355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5" name="Google Shape;2355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6" name="Google Shape;2355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7" name="Google Shape;2355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8" name="Google Shape;2355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9" name="Google Shape;2355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0" name="Google Shape;2356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1" name="Google Shape;2356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2" name="Google Shape;2356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3" name="Google Shape;2356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4" name="Google Shape;2356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5" name="Google Shape;2356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6" name="Google Shape;2356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7" name="Google Shape;2356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8" name="Google Shape;2356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9" name="Google Shape;2356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0" name="Google Shape;2357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1" name="Google Shape;2357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2" name="Google Shape;2357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3" name="Google Shape;2357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4" name="Google Shape;2357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5" name="Google Shape;2357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6" name="Google Shape;2357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7" name="Google Shape;2357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8" name="Google Shape;2357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9" name="Google Shape;23579;p43"/>
            <p:cNvGrpSpPr/>
            <p:nvPr/>
          </p:nvGrpSpPr>
          <p:grpSpPr>
            <a:xfrm>
              <a:off x="109200" y="2522606"/>
              <a:ext cx="8925600" cy="33000"/>
              <a:chOff x="76200" y="76206"/>
              <a:chExt cx="8925600" cy="33000"/>
            </a:xfrm>
          </p:grpSpPr>
          <p:sp>
            <p:nvSpPr>
              <p:cNvPr id="23580" name="Google Shape;2358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1" name="Google Shape;2358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2" name="Google Shape;2358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3" name="Google Shape;2358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4" name="Google Shape;2358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5" name="Google Shape;2358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6" name="Google Shape;2358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7" name="Google Shape;2358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8" name="Google Shape;2358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9" name="Google Shape;2358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0" name="Google Shape;2359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1" name="Google Shape;2359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2" name="Google Shape;2359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3" name="Google Shape;2359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4" name="Google Shape;2359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5" name="Google Shape;2359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6" name="Google Shape;2359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7" name="Google Shape;2359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8" name="Google Shape;2359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9" name="Google Shape;2359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0" name="Google Shape;2360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1" name="Google Shape;2360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2" name="Google Shape;2360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3" name="Google Shape;2360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4" name="Google Shape;2360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5" name="Google Shape;2360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6" name="Google Shape;2360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7" name="Google Shape;2360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8" name="Google Shape;2360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9" name="Google Shape;2360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0" name="Google Shape;2361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1" name="Google Shape;2361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2" name="Google Shape;2361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3" name="Google Shape;2361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4" name="Google Shape;2361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5" name="Google Shape;2361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6" name="Google Shape;2361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7" name="Google Shape;2361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8" name="Google Shape;2361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9" name="Google Shape;2361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0" name="Google Shape;2362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1" name="Google Shape;2362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2" name="Google Shape;2362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3" name="Google Shape;2362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4" name="Google Shape;2362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5" name="Google Shape;2362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6" name="Google Shape;2362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7" name="Google Shape;2362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8" name="Google Shape;2362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9" name="Google Shape;2362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0" name="Google Shape;2363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1" name="Google Shape;2363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2" name="Google Shape;2363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3" name="Google Shape;2363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4" name="Google Shape;2363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5" name="Google Shape;2363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6" name="Google Shape;2363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7" name="Google Shape;2363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8" name="Google Shape;2363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9" name="Google Shape;2363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0" name="Google Shape;2364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1" name="Google Shape;2364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2" name="Google Shape;2364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3" name="Google Shape;2364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4" name="Google Shape;2364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5" name="Google Shape;2364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6" name="Google Shape;2364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7" name="Google Shape;2364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8" name="Google Shape;2364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9" name="Google Shape;2364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0" name="Google Shape;2365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1" name="Google Shape;2365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2" name="Google Shape;23652;p43"/>
            <p:cNvGrpSpPr/>
            <p:nvPr/>
          </p:nvGrpSpPr>
          <p:grpSpPr>
            <a:xfrm>
              <a:off x="109200" y="2633806"/>
              <a:ext cx="8925600" cy="33000"/>
              <a:chOff x="76200" y="76206"/>
              <a:chExt cx="8925600" cy="33000"/>
            </a:xfrm>
          </p:grpSpPr>
          <p:sp>
            <p:nvSpPr>
              <p:cNvPr id="23653" name="Google Shape;2365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4" name="Google Shape;2365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5" name="Google Shape;2365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6" name="Google Shape;2365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7" name="Google Shape;2365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8" name="Google Shape;2365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9" name="Google Shape;2365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0" name="Google Shape;2366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1" name="Google Shape;2366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2" name="Google Shape;2366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3" name="Google Shape;2366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4" name="Google Shape;2366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5" name="Google Shape;2366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6" name="Google Shape;2366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7" name="Google Shape;2366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8" name="Google Shape;2366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9" name="Google Shape;2366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0" name="Google Shape;2367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1" name="Google Shape;2367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2" name="Google Shape;2367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3" name="Google Shape;2367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4" name="Google Shape;2367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5" name="Google Shape;2367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6" name="Google Shape;2367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7" name="Google Shape;2367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8" name="Google Shape;2367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9" name="Google Shape;2367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0" name="Google Shape;2368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1" name="Google Shape;2368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2" name="Google Shape;2368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3" name="Google Shape;2368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4" name="Google Shape;2368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5" name="Google Shape;2368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6" name="Google Shape;2368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7" name="Google Shape;2368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8" name="Google Shape;2368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9" name="Google Shape;2368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0" name="Google Shape;2369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1" name="Google Shape;2369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2" name="Google Shape;2369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3" name="Google Shape;2369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4" name="Google Shape;2369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5" name="Google Shape;2369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6" name="Google Shape;2369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7" name="Google Shape;2369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8" name="Google Shape;2369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9" name="Google Shape;2369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0" name="Google Shape;2370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1" name="Google Shape;2370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2" name="Google Shape;2370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3" name="Google Shape;2370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4" name="Google Shape;2370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5" name="Google Shape;2370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6" name="Google Shape;2370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7" name="Google Shape;2370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8" name="Google Shape;2370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9" name="Google Shape;2370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0" name="Google Shape;2371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1" name="Google Shape;2371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2" name="Google Shape;2371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3" name="Google Shape;2371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4" name="Google Shape;2371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5" name="Google Shape;2371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6" name="Google Shape;2371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7" name="Google Shape;2371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8" name="Google Shape;2371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9" name="Google Shape;2371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0" name="Google Shape;2372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1" name="Google Shape;2372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2" name="Google Shape;2372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3" name="Google Shape;2372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4" name="Google Shape;2372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25" name="Google Shape;23725;p43"/>
            <p:cNvGrpSpPr/>
            <p:nvPr/>
          </p:nvGrpSpPr>
          <p:grpSpPr>
            <a:xfrm>
              <a:off x="109200" y="2745006"/>
              <a:ext cx="8925600" cy="33000"/>
              <a:chOff x="76200" y="76206"/>
              <a:chExt cx="8925600" cy="33000"/>
            </a:xfrm>
          </p:grpSpPr>
          <p:sp>
            <p:nvSpPr>
              <p:cNvPr id="23726" name="Google Shape;2372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7" name="Google Shape;2372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8" name="Google Shape;2372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9" name="Google Shape;2372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0" name="Google Shape;2373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1" name="Google Shape;2373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2" name="Google Shape;2373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3" name="Google Shape;2373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4" name="Google Shape;2373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5" name="Google Shape;2373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6" name="Google Shape;2373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7" name="Google Shape;2373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8" name="Google Shape;2373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9" name="Google Shape;2373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0" name="Google Shape;2374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1" name="Google Shape;2374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2" name="Google Shape;2374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3" name="Google Shape;2374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4" name="Google Shape;2374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5" name="Google Shape;2374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6" name="Google Shape;2374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7" name="Google Shape;2374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8" name="Google Shape;2374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9" name="Google Shape;2374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0" name="Google Shape;2375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1" name="Google Shape;2375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2" name="Google Shape;2375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3" name="Google Shape;2375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4" name="Google Shape;2375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5" name="Google Shape;2375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6" name="Google Shape;2375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7" name="Google Shape;2375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8" name="Google Shape;2375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9" name="Google Shape;2375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0" name="Google Shape;2376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1" name="Google Shape;2376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2" name="Google Shape;2376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3" name="Google Shape;2376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4" name="Google Shape;2376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5" name="Google Shape;2376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6" name="Google Shape;2376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7" name="Google Shape;2376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8" name="Google Shape;2376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9" name="Google Shape;2376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0" name="Google Shape;2377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1" name="Google Shape;2377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2" name="Google Shape;2377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3" name="Google Shape;2377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4" name="Google Shape;2377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5" name="Google Shape;2377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6" name="Google Shape;2377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7" name="Google Shape;2377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8" name="Google Shape;2377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9" name="Google Shape;2377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0" name="Google Shape;2378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1" name="Google Shape;2378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2" name="Google Shape;2378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3" name="Google Shape;2378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4" name="Google Shape;2378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5" name="Google Shape;2378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6" name="Google Shape;2378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7" name="Google Shape;2378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8" name="Google Shape;2378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9" name="Google Shape;2378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0" name="Google Shape;2379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1" name="Google Shape;2379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2" name="Google Shape;2379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3" name="Google Shape;2379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4" name="Google Shape;2379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5" name="Google Shape;2379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6" name="Google Shape;2379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7" name="Google Shape;2379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8" name="Google Shape;23798;p43"/>
            <p:cNvGrpSpPr/>
            <p:nvPr/>
          </p:nvGrpSpPr>
          <p:grpSpPr>
            <a:xfrm>
              <a:off x="109200" y="2856206"/>
              <a:ext cx="8925600" cy="33000"/>
              <a:chOff x="76200" y="76206"/>
              <a:chExt cx="8925600" cy="33000"/>
            </a:xfrm>
          </p:grpSpPr>
          <p:sp>
            <p:nvSpPr>
              <p:cNvPr id="23799" name="Google Shape;2379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0" name="Google Shape;2380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1" name="Google Shape;2380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2" name="Google Shape;2380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3" name="Google Shape;2380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4" name="Google Shape;2380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5" name="Google Shape;2380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6" name="Google Shape;2380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7" name="Google Shape;2380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8" name="Google Shape;2380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9" name="Google Shape;2380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0" name="Google Shape;2381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1" name="Google Shape;2381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2" name="Google Shape;2381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3" name="Google Shape;2381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4" name="Google Shape;2381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5" name="Google Shape;2381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6" name="Google Shape;2381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7" name="Google Shape;2381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8" name="Google Shape;2381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9" name="Google Shape;2381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0" name="Google Shape;2382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1" name="Google Shape;2382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2" name="Google Shape;2382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3" name="Google Shape;2382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4" name="Google Shape;2382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5" name="Google Shape;2382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6" name="Google Shape;2382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7" name="Google Shape;2382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8" name="Google Shape;2382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9" name="Google Shape;2382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0" name="Google Shape;2383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1" name="Google Shape;2383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2" name="Google Shape;2383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3" name="Google Shape;2383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4" name="Google Shape;2383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5" name="Google Shape;2383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6" name="Google Shape;2383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7" name="Google Shape;2383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8" name="Google Shape;2383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9" name="Google Shape;2383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0" name="Google Shape;2384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1" name="Google Shape;2384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2" name="Google Shape;2384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3" name="Google Shape;2384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4" name="Google Shape;2384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5" name="Google Shape;2384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6" name="Google Shape;2384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7" name="Google Shape;2384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8" name="Google Shape;2384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9" name="Google Shape;2384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0" name="Google Shape;2385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1" name="Google Shape;2385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2" name="Google Shape;2385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3" name="Google Shape;2385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4" name="Google Shape;2385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5" name="Google Shape;2385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6" name="Google Shape;2385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7" name="Google Shape;2385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8" name="Google Shape;2385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9" name="Google Shape;2385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0" name="Google Shape;2386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1" name="Google Shape;2386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2" name="Google Shape;2386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3" name="Google Shape;2386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4" name="Google Shape;2386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5" name="Google Shape;2386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6" name="Google Shape;2386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7" name="Google Shape;2386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8" name="Google Shape;2386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9" name="Google Shape;2386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0" name="Google Shape;2387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1" name="Google Shape;23871;p43"/>
            <p:cNvGrpSpPr/>
            <p:nvPr/>
          </p:nvGrpSpPr>
          <p:grpSpPr>
            <a:xfrm>
              <a:off x="109200" y="2967406"/>
              <a:ext cx="8925600" cy="33000"/>
              <a:chOff x="76200" y="76206"/>
              <a:chExt cx="8925600" cy="33000"/>
            </a:xfrm>
          </p:grpSpPr>
          <p:sp>
            <p:nvSpPr>
              <p:cNvPr id="23872" name="Google Shape;2387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3" name="Google Shape;2387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4" name="Google Shape;2387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5" name="Google Shape;2387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6" name="Google Shape;2387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7" name="Google Shape;2387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8" name="Google Shape;2387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9" name="Google Shape;2387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0" name="Google Shape;2388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1" name="Google Shape;2388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2" name="Google Shape;2388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3" name="Google Shape;2388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4" name="Google Shape;2388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5" name="Google Shape;2388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6" name="Google Shape;2388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7" name="Google Shape;2388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8" name="Google Shape;2388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9" name="Google Shape;2388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0" name="Google Shape;2389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1" name="Google Shape;2389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2" name="Google Shape;2389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3" name="Google Shape;2389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4" name="Google Shape;2389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5" name="Google Shape;2389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6" name="Google Shape;2389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7" name="Google Shape;2389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8" name="Google Shape;2389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9" name="Google Shape;2389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0" name="Google Shape;2390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1" name="Google Shape;2390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2" name="Google Shape;2390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3" name="Google Shape;2390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4" name="Google Shape;2390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5" name="Google Shape;2390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6" name="Google Shape;2390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7" name="Google Shape;2390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8" name="Google Shape;2390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9" name="Google Shape;2390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0" name="Google Shape;2391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1" name="Google Shape;2391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2" name="Google Shape;2391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3" name="Google Shape;2391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4" name="Google Shape;2391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5" name="Google Shape;2391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6" name="Google Shape;2391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7" name="Google Shape;2391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8" name="Google Shape;2391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9" name="Google Shape;2391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0" name="Google Shape;2392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1" name="Google Shape;2392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2" name="Google Shape;2392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3" name="Google Shape;2392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4" name="Google Shape;2392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5" name="Google Shape;2392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6" name="Google Shape;2392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7" name="Google Shape;2392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8" name="Google Shape;2392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9" name="Google Shape;2392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0" name="Google Shape;2393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1" name="Google Shape;2393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2" name="Google Shape;2393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3" name="Google Shape;2393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4" name="Google Shape;2393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5" name="Google Shape;2393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6" name="Google Shape;2393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7" name="Google Shape;2393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8" name="Google Shape;2393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9" name="Google Shape;2393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0" name="Google Shape;2394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1" name="Google Shape;2394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2" name="Google Shape;2394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3" name="Google Shape;2394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4" name="Google Shape;23944;p43"/>
            <p:cNvGrpSpPr/>
            <p:nvPr/>
          </p:nvGrpSpPr>
          <p:grpSpPr>
            <a:xfrm>
              <a:off x="109200" y="3078606"/>
              <a:ext cx="8925600" cy="33000"/>
              <a:chOff x="76200" y="76206"/>
              <a:chExt cx="8925600" cy="33000"/>
            </a:xfrm>
          </p:grpSpPr>
          <p:sp>
            <p:nvSpPr>
              <p:cNvPr id="23945" name="Google Shape;2394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6" name="Google Shape;2394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7" name="Google Shape;2394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8" name="Google Shape;2394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9" name="Google Shape;2394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0" name="Google Shape;2395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1" name="Google Shape;2395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2" name="Google Shape;2395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3" name="Google Shape;2395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4" name="Google Shape;2395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5" name="Google Shape;2395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6" name="Google Shape;2395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7" name="Google Shape;2395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8" name="Google Shape;2395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9" name="Google Shape;2395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0" name="Google Shape;2396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1" name="Google Shape;2396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2" name="Google Shape;2396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3" name="Google Shape;2396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4" name="Google Shape;2396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5" name="Google Shape;2396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6" name="Google Shape;2396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7" name="Google Shape;2396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8" name="Google Shape;2396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9" name="Google Shape;2396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0" name="Google Shape;2397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1" name="Google Shape;2397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2" name="Google Shape;2397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3" name="Google Shape;2397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4" name="Google Shape;2397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5" name="Google Shape;2397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6" name="Google Shape;2397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7" name="Google Shape;2397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8" name="Google Shape;2397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9" name="Google Shape;2397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0" name="Google Shape;2398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1" name="Google Shape;2398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2" name="Google Shape;2398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3" name="Google Shape;2398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4" name="Google Shape;2398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5" name="Google Shape;2398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6" name="Google Shape;2398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7" name="Google Shape;2398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8" name="Google Shape;2398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9" name="Google Shape;2398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0" name="Google Shape;2399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1" name="Google Shape;2399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2" name="Google Shape;2399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3" name="Google Shape;2399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4" name="Google Shape;2399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5" name="Google Shape;2399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6" name="Google Shape;2399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7" name="Google Shape;2399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8" name="Google Shape;2399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9" name="Google Shape;2399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0" name="Google Shape;2400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1" name="Google Shape;2400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2" name="Google Shape;2400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3" name="Google Shape;2400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4" name="Google Shape;2400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5" name="Google Shape;2400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6" name="Google Shape;2400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7" name="Google Shape;2400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8" name="Google Shape;2400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9" name="Google Shape;2400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0" name="Google Shape;2401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1" name="Google Shape;2401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2" name="Google Shape;2401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3" name="Google Shape;2401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4" name="Google Shape;2401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5" name="Google Shape;2401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6" name="Google Shape;2401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7" name="Google Shape;24017;p43"/>
            <p:cNvGrpSpPr/>
            <p:nvPr/>
          </p:nvGrpSpPr>
          <p:grpSpPr>
            <a:xfrm>
              <a:off x="109200" y="3189806"/>
              <a:ext cx="8925600" cy="33000"/>
              <a:chOff x="76200" y="76206"/>
              <a:chExt cx="8925600" cy="33000"/>
            </a:xfrm>
          </p:grpSpPr>
          <p:sp>
            <p:nvSpPr>
              <p:cNvPr id="24018" name="Google Shape;2401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9" name="Google Shape;2401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0" name="Google Shape;2402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1" name="Google Shape;2402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2" name="Google Shape;2402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3" name="Google Shape;2402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4" name="Google Shape;2402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5" name="Google Shape;2402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6" name="Google Shape;2402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7" name="Google Shape;2402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8" name="Google Shape;2402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9" name="Google Shape;2402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0" name="Google Shape;2403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1" name="Google Shape;2403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2" name="Google Shape;2403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3" name="Google Shape;2403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4" name="Google Shape;2403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5" name="Google Shape;2403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6" name="Google Shape;2403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7" name="Google Shape;2403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8" name="Google Shape;2403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9" name="Google Shape;2403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0" name="Google Shape;2404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1" name="Google Shape;2404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2" name="Google Shape;2404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3" name="Google Shape;2404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4" name="Google Shape;2404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5" name="Google Shape;2404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6" name="Google Shape;2404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7" name="Google Shape;2404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8" name="Google Shape;2404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9" name="Google Shape;2404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0" name="Google Shape;2405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1" name="Google Shape;2405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2" name="Google Shape;2405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3" name="Google Shape;2405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4" name="Google Shape;2405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5" name="Google Shape;2405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6" name="Google Shape;2405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7" name="Google Shape;2405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8" name="Google Shape;2405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9" name="Google Shape;2405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0" name="Google Shape;2406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1" name="Google Shape;2406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2" name="Google Shape;2406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3" name="Google Shape;2406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4" name="Google Shape;2406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5" name="Google Shape;2406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6" name="Google Shape;2406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7" name="Google Shape;2406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8" name="Google Shape;2406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9" name="Google Shape;2406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0" name="Google Shape;2407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1" name="Google Shape;2407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2" name="Google Shape;2407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3" name="Google Shape;2407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4" name="Google Shape;2407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5" name="Google Shape;2407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6" name="Google Shape;2407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7" name="Google Shape;2407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8" name="Google Shape;2407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9" name="Google Shape;2407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0" name="Google Shape;2408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1" name="Google Shape;2408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2" name="Google Shape;2408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3" name="Google Shape;2408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4" name="Google Shape;2408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5" name="Google Shape;2408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6" name="Google Shape;2408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7" name="Google Shape;2408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8" name="Google Shape;2408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9" name="Google Shape;2408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0" name="Google Shape;24090;p43"/>
            <p:cNvGrpSpPr/>
            <p:nvPr/>
          </p:nvGrpSpPr>
          <p:grpSpPr>
            <a:xfrm>
              <a:off x="109200" y="3301006"/>
              <a:ext cx="8925600" cy="33000"/>
              <a:chOff x="76200" y="76206"/>
              <a:chExt cx="8925600" cy="33000"/>
            </a:xfrm>
          </p:grpSpPr>
          <p:sp>
            <p:nvSpPr>
              <p:cNvPr id="24091" name="Google Shape;2409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2" name="Google Shape;2409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3" name="Google Shape;2409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4" name="Google Shape;2409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5" name="Google Shape;2409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6" name="Google Shape;2409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7" name="Google Shape;2409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8" name="Google Shape;2409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9" name="Google Shape;2409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0" name="Google Shape;2410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1" name="Google Shape;2410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2" name="Google Shape;2410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3" name="Google Shape;2410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4" name="Google Shape;2410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5" name="Google Shape;2410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6" name="Google Shape;2410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7" name="Google Shape;2410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8" name="Google Shape;2410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9" name="Google Shape;2410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0" name="Google Shape;2411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1" name="Google Shape;2411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2" name="Google Shape;2411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3" name="Google Shape;2411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4" name="Google Shape;2411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5" name="Google Shape;2411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6" name="Google Shape;2411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7" name="Google Shape;2411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8" name="Google Shape;2411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9" name="Google Shape;2411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0" name="Google Shape;2412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1" name="Google Shape;2412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2" name="Google Shape;2412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3" name="Google Shape;2412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4" name="Google Shape;2412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5" name="Google Shape;2412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6" name="Google Shape;2412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7" name="Google Shape;2412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8" name="Google Shape;2412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9" name="Google Shape;2412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0" name="Google Shape;2413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1" name="Google Shape;2413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2" name="Google Shape;2413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3" name="Google Shape;2413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4" name="Google Shape;2413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5" name="Google Shape;2413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6" name="Google Shape;2413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7" name="Google Shape;2413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8" name="Google Shape;2413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9" name="Google Shape;2413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0" name="Google Shape;2414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1" name="Google Shape;2414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2" name="Google Shape;2414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3" name="Google Shape;2414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4" name="Google Shape;2414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5" name="Google Shape;2414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6" name="Google Shape;2414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7" name="Google Shape;2414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8" name="Google Shape;2414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9" name="Google Shape;2414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0" name="Google Shape;2415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1" name="Google Shape;2415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2" name="Google Shape;2415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3" name="Google Shape;2415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4" name="Google Shape;2415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5" name="Google Shape;2415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6" name="Google Shape;2415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7" name="Google Shape;2415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8" name="Google Shape;2415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9" name="Google Shape;2415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0" name="Google Shape;2416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1" name="Google Shape;2416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2" name="Google Shape;2416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3" name="Google Shape;24163;p43"/>
            <p:cNvGrpSpPr/>
            <p:nvPr/>
          </p:nvGrpSpPr>
          <p:grpSpPr>
            <a:xfrm>
              <a:off x="109200" y="3412206"/>
              <a:ext cx="8925600" cy="33000"/>
              <a:chOff x="76200" y="76206"/>
              <a:chExt cx="8925600" cy="33000"/>
            </a:xfrm>
          </p:grpSpPr>
          <p:sp>
            <p:nvSpPr>
              <p:cNvPr id="24164" name="Google Shape;2416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5" name="Google Shape;2416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6" name="Google Shape;2416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7" name="Google Shape;2416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8" name="Google Shape;2416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9" name="Google Shape;2416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0" name="Google Shape;2417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1" name="Google Shape;2417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2" name="Google Shape;2417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3" name="Google Shape;2417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4" name="Google Shape;2417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5" name="Google Shape;2417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6" name="Google Shape;2417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7" name="Google Shape;2417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8" name="Google Shape;2417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9" name="Google Shape;2417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0" name="Google Shape;2418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1" name="Google Shape;2418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2" name="Google Shape;2418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3" name="Google Shape;2418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4" name="Google Shape;2418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5" name="Google Shape;2418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6" name="Google Shape;2418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7" name="Google Shape;2418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8" name="Google Shape;2418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9" name="Google Shape;2418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0" name="Google Shape;2419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1" name="Google Shape;2419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2" name="Google Shape;2419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3" name="Google Shape;2419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4" name="Google Shape;2419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5" name="Google Shape;2419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6" name="Google Shape;2419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7" name="Google Shape;2419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8" name="Google Shape;2419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9" name="Google Shape;2419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0" name="Google Shape;2420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1" name="Google Shape;2420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2" name="Google Shape;2420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3" name="Google Shape;2420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4" name="Google Shape;2420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5" name="Google Shape;2420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6" name="Google Shape;2420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7" name="Google Shape;2420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8" name="Google Shape;2420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9" name="Google Shape;2420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0" name="Google Shape;2421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1" name="Google Shape;2421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2" name="Google Shape;2421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3" name="Google Shape;2421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4" name="Google Shape;2421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5" name="Google Shape;2421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6" name="Google Shape;2421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7" name="Google Shape;2421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8" name="Google Shape;2421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9" name="Google Shape;2421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0" name="Google Shape;2422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1" name="Google Shape;2422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2" name="Google Shape;2422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3" name="Google Shape;2422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4" name="Google Shape;2422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5" name="Google Shape;2422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6" name="Google Shape;2422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7" name="Google Shape;2422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8" name="Google Shape;2422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9" name="Google Shape;2422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0" name="Google Shape;2423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1" name="Google Shape;2423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2" name="Google Shape;2423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3" name="Google Shape;2423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4" name="Google Shape;2423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5" name="Google Shape;2423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6" name="Google Shape;24236;p43"/>
            <p:cNvGrpSpPr/>
            <p:nvPr/>
          </p:nvGrpSpPr>
          <p:grpSpPr>
            <a:xfrm>
              <a:off x="109200" y="3523406"/>
              <a:ext cx="8925600" cy="33000"/>
              <a:chOff x="76200" y="76206"/>
              <a:chExt cx="8925600" cy="33000"/>
            </a:xfrm>
          </p:grpSpPr>
          <p:sp>
            <p:nvSpPr>
              <p:cNvPr id="24237" name="Google Shape;2423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8" name="Google Shape;2423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9" name="Google Shape;2423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0" name="Google Shape;2424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1" name="Google Shape;2424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2" name="Google Shape;2424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3" name="Google Shape;2424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4" name="Google Shape;2424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5" name="Google Shape;2424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6" name="Google Shape;2424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7" name="Google Shape;2424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8" name="Google Shape;2424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9" name="Google Shape;2424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0" name="Google Shape;2425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1" name="Google Shape;2425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2" name="Google Shape;2425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3" name="Google Shape;2425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4" name="Google Shape;2425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5" name="Google Shape;2425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6" name="Google Shape;2425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7" name="Google Shape;2425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8" name="Google Shape;2425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9" name="Google Shape;2425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0" name="Google Shape;2426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1" name="Google Shape;2426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2" name="Google Shape;2426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3" name="Google Shape;2426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4" name="Google Shape;2426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5" name="Google Shape;2426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6" name="Google Shape;2426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7" name="Google Shape;2426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8" name="Google Shape;2426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9" name="Google Shape;2426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0" name="Google Shape;2427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1" name="Google Shape;2427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2" name="Google Shape;2427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3" name="Google Shape;2427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4" name="Google Shape;2427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5" name="Google Shape;2427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6" name="Google Shape;2427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7" name="Google Shape;2427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8" name="Google Shape;2427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9" name="Google Shape;2427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0" name="Google Shape;2428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1" name="Google Shape;2428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2" name="Google Shape;2428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3" name="Google Shape;2428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4" name="Google Shape;2428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5" name="Google Shape;2428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6" name="Google Shape;2428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7" name="Google Shape;2428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8" name="Google Shape;2428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9" name="Google Shape;2428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0" name="Google Shape;2429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1" name="Google Shape;2429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2" name="Google Shape;2429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3" name="Google Shape;2429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4" name="Google Shape;2429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5" name="Google Shape;2429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6" name="Google Shape;2429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7" name="Google Shape;2429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8" name="Google Shape;2429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9" name="Google Shape;2429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0" name="Google Shape;2430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1" name="Google Shape;2430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2" name="Google Shape;2430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3" name="Google Shape;2430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4" name="Google Shape;2430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5" name="Google Shape;2430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6" name="Google Shape;2430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7" name="Google Shape;2430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8" name="Google Shape;2430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9" name="Google Shape;24309;p43"/>
            <p:cNvGrpSpPr/>
            <p:nvPr/>
          </p:nvGrpSpPr>
          <p:grpSpPr>
            <a:xfrm>
              <a:off x="109200" y="3634606"/>
              <a:ext cx="8925600" cy="33000"/>
              <a:chOff x="76200" y="76206"/>
              <a:chExt cx="8925600" cy="33000"/>
            </a:xfrm>
          </p:grpSpPr>
          <p:sp>
            <p:nvSpPr>
              <p:cNvPr id="24310" name="Google Shape;2431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1" name="Google Shape;2431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2" name="Google Shape;2431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3" name="Google Shape;2431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4" name="Google Shape;2431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5" name="Google Shape;2431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6" name="Google Shape;2431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7" name="Google Shape;2431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8" name="Google Shape;2431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9" name="Google Shape;2431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0" name="Google Shape;2432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1" name="Google Shape;2432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2" name="Google Shape;2432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3" name="Google Shape;2432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4" name="Google Shape;2432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5" name="Google Shape;2432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6" name="Google Shape;2432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7" name="Google Shape;2432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8" name="Google Shape;2432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9" name="Google Shape;2432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0" name="Google Shape;2433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1" name="Google Shape;2433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2" name="Google Shape;2433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3" name="Google Shape;2433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4" name="Google Shape;2433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5" name="Google Shape;2433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6" name="Google Shape;2433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7" name="Google Shape;2433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8" name="Google Shape;2433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9" name="Google Shape;2433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0" name="Google Shape;2434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1" name="Google Shape;2434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2" name="Google Shape;2434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3" name="Google Shape;2434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4" name="Google Shape;2434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5" name="Google Shape;2434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6" name="Google Shape;2434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7" name="Google Shape;2434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8" name="Google Shape;2434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9" name="Google Shape;2434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0" name="Google Shape;2435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1" name="Google Shape;2435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2" name="Google Shape;2435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3" name="Google Shape;2435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4" name="Google Shape;2435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5" name="Google Shape;2435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6" name="Google Shape;2435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7" name="Google Shape;2435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8" name="Google Shape;2435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9" name="Google Shape;2435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0" name="Google Shape;2436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1" name="Google Shape;2436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2" name="Google Shape;2436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3" name="Google Shape;2436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4" name="Google Shape;2436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5" name="Google Shape;2436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6" name="Google Shape;2436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7" name="Google Shape;2436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8" name="Google Shape;2436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9" name="Google Shape;2436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0" name="Google Shape;2437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1" name="Google Shape;2437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2" name="Google Shape;2437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3" name="Google Shape;2437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4" name="Google Shape;2437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5" name="Google Shape;2437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6" name="Google Shape;2437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7" name="Google Shape;2437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8" name="Google Shape;2437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9" name="Google Shape;2437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0" name="Google Shape;2438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1" name="Google Shape;2438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2" name="Google Shape;24382;p43"/>
            <p:cNvGrpSpPr/>
            <p:nvPr/>
          </p:nvGrpSpPr>
          <p:grpSpPr>
            <a:xfrm>
              <a:off x="109200" y="3745806"/>
              <a:ext cx="8925600" cy="33000"/>
              <a:chOff x="76200" y="76206"/>
              <a:chExt cx="8925600" cy="33000"/>
            </a:xfrm>
          </p:grpSpPr>
          <p:sp>
            <p:nvSpPr>
              <p:cNvPr id="24383" name="Google Shape;2438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4" name="Google Shape;2438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5" name="Google Shape;2438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6" name="Google Shape;2438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7" name="Google Shape;2438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8" name="Google Shape;2438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9" name="Google Shape;2438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0" name="Google Shape;2439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1" name="Google Shape;2439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2" name="Google Shape;2439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3" name="Google Shape;2439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4" name="Google Shape;2439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5" name="Google Shape;2439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6" name="Google Shape;2439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7" name="Google Shape;2439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8" name="Google Shape;2439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9" name="Google Shape;2439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0" name="Google Shape;2440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1" name="Google Shape;2440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2" name="Google Shape;2440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3" name="Google Shape;2440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4" name="Google Shape;2440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5" name="Google Shape;2440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6" name="Google Shape;2440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7" name="Google Shape;2440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8" name="Google Shape;2440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9" name="Google Shape;2440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0" name="Google Shape;2441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1" name="Google Shape;2441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2" name="Google Shape;2441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3" name="Google Shape;2441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4" name="Google Shape;2441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5" name="Google Shape;2441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6" name="Google Shape;2441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7" name="Google Shape;2441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8" name="Google Shape;2441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9" name="Google Shape;2441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0" name="Google Shape;2442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1" name="Google Shape;2442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2" name="Google Shape;2442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3" name="Google Shape;2442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4" name="Google Shape;2442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5" name="Google Shape;2442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6" name="Google Shape;2442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7" name="Google Shape;2442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8" name="Google Shape;2442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9" name="Google Shape;2442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0" name="Google Shape;2443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1" name="Google Shape;2443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2" name="Google Shape;2443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3" name="Google Shape;2443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4" name="Google Shape;2443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5" name="Google Shape;2443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6" name="Google Shape;2443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7" name="Google Shape;2443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8" name="Google Shape;2443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9" name="Google Shape;2443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0" name="Google Shape;2444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1" name="Google Shape;2444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2" name="Google Shape;2444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3" name="Google Shape;2444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4" name="Google Shape;2444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5" name="Google Shape;2444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6" name="Google Shape;2444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7" name="Google Shape;2444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8" name="Google Shape;2444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9" name="Google Shape;2444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0" name="Google Shape;2445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1" name="Google Shape;2445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2" name="Google Shape;2445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3" name="Google Shape;2445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4" name="Google Shape;2445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55" name="Google Shape;24455;p43"/>
            <p:cNvGrpSpPr/>
            <p:nvPr/>
          </p:nvGrpSpPr>
          <p:grpSpPr>
            <a:xfrm>
              <a:off x="109200" y="3857006"/>
              <a:ext cx="8925600" cy="33000"/>
              <a:chOff x="76200" y="76206"/>
              <a:chExt cx="8925600" cy="33000"/>
            </a:xfrm>
          </p:grpSpPr>
          <p:sp>
            <p:nvSpPr>
              <p:cNvPr id="24456" name="Google Shape;2445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7" name="Google Shape;2445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8" name="Google Shape;2445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9" name="Google Shape;2445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0" name="Google Shape;2446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1" name="Google Shape;2446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2" name="Google Shape;2446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3" name="Google Shape;2446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4" name="Google Shape;2446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5" name="Google Shape;2446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6" name="Google Shape;2446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7" name="Google Shape;2446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8" name="Google Shape;2446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9" name="Google Shape;2446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0" name="Google Shape;2447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1" name="Google Shape;2447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2" name="Google Shape;2447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3" name="Google Shape;2447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4" name="Google Shape;2447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5" name="Google Shape;2447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6" name="Google Shape;2447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7" name="Google Shape;2447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8" name="Google Shape;2447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9" name="Google Shape;2447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0" name="Google Shape;2448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1" name="Google Shape;2448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2" name="Google Shape;2448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3" name="Google Shape;2448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4" name="Google Shape;2448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5" name="Google Shape;2448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6" name="Google Shape;2448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7" name="Google Shape;2448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8" name="Google Shape;2448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9" name="Google Shape;2448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0" name="Google Shape;2449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1" name="Google Shape;2449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2" name="Google Shape;2449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3" name="Google Shape;2449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4" name="Google Shape;2449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5" name="Google Shape;2449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6" name="Google Shape;2449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7" name="Google Shape;2449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8" name="Google Shape;2449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9" name="Google Shape;2449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0" name="Google Shape;2450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1" name="Google Shape;2450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2" name="Google Shape;2450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3" name="Google Shape;2450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4" name="Google Shape;2450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5" name="Google Shape;2450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6" name="Google Shape;2450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7" name="Google Shape;2450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8" name="Google Shape;2450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9" name="Google Shape;2450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0" name="Google Shape;2451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1" name="Google Shape;2451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2" name="Google Shape;2451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3" name="Google Shape;2451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4" name="Google Shape;2451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5" name="Google Shape;2451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6" name="Google Shape;2451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7" name="Google Shape;2451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8" name="Google Shape;2451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9" name="Google Shape;2451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0" name="Google Shape;2452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1" name="Google Shape;2452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2" name="Google Shape;2452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3" name="Google Shape;2452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4" name="Google Shape;2452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5" name="Google Shape;2452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6" name="Google Shape;2452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7" name="Google Shape;2452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8" name="Google Shape;24528;p43"/>
            <p:cNvGrpSpPr/>
            <p:nvPr/>
          </p:nvGrpSpPr>
          <p:grpSpPr>
            <a:xfrm>
              <a:off x="109200" y="3968206"/>
              <a:ext cx="8925600" cy="33000"/>
              <a:chOff x="76200" y="76206"/>
              <a:chExt cx="8925600" cy="33000"/>
            </a:xfrm>
          </p:grpSpPr>
          <p:sp>
            <p:nvSpPr>
              <p:cNvPr id="24529" name="Google Shape;2452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0" name="Google Shape;2453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1" name="Google Shape;2453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2" name="Google Shape;2453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3" name="Google Shape;2453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4" name="Google Shape;2453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5" name="Google Shape;2453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6" name="Google Shape;2453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7" name="Google Shape;2453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8" name="Google Shape;2453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9" name="Google Shape;2453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0" name="Google Shape;2454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1" name="Google Shape;2454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2" name="Google Shape;2454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3" name="Google Shape;2454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4" name="Google Shape;2454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5" name="Google Shape;2454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6" name="Google Shape;2454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7" name="Google Shape;2454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8" name="Google Shape;2454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9" name="Google Shape;2454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0" name="Google Shape;2455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1" name="Google Shape;2455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2" name="Google Shape;2455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3" name="Google Shape;2455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4" name="Google Shape;2455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5" name="Google Shape;2455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6" name="Google Shape;2455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7" name="Google Shape;2455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8" name="Google Shape;2455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9" name="Google Shape;2455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0" name="Google Shape;2456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1" name="Google Shape;2456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2" name="Google Shape;2456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3" name="Google Shape;2456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4" name="Google Shape;2456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5" name="Google Shape;2456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6" name="Google Shape;2456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7" name="Google Shape;2456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8" name="Google Shape;2456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9" name="Google Shape;2456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0" name="Google Shape;2457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1" name="Google Shape;2457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2" name="Google Shape;2457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3" name="Google Shape;2457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4" name="Google Shape;2457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5" name="Google Shape;2457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6" name="Google Shape;2457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7" name="Google Shape;2457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8" name="Google Shape;2457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9" name="Google Shape;2457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0" name="Google Shape;2458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1" name="Google Shape;2458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2" name="Google Shape;2458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3" name="Google Shape;2458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4" name="Google Shape;2458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5" name="Google Shape;2458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6" name="Google Shape;2458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7" name="Google Shape;2458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8" name="Google Shape;2458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9" name="Google Shape;2458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0" name="Google Shape;2459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1" name="Google Shape;2459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2" name="Google Shape;2459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3" name="Google Shape;2459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4" name="Google Shape;2459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5" name="Google Shape;2459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6" name="Google Shape;2459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7" name="Google Shape;2459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8" name="Google Shape;2459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9" name="Google Shape;2459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0" name="Google Shape;2460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01" name="Google Shape;24601;p43"/>
            <p:cNvGrpSpPr/>
            <p:nvPr/>
          </p:nvGrpSpPr>
          <p:grpSpPr>
            <a:xfrm>
              <a:off x="109200" y="4079406"/>
              <a:ext cx="8925600" cy="33000"/>
              <a:chOff x="76200" y="76206"/>
              <a:chExt cx="8925600" cy="33000"/>
            </a:xfrm>
          </p:grpSpPr>
          <p:sp>
            <p:nvSpPr>
              <p:cNvPr id="24602" name="Google Shape;2460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3" name="Google Shape;2460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4" name="Google Shape;2460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5" name="Google Shape;2460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6" name="Google Shape;2460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7" name="Google Shape;2460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8" name="Google Shape;2460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9" name="Google Shape;2460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0" name="Google Shape;2461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1" name="Google Shape;2461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2" name="Google Shape;2461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3" name="Google Shape;2461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4" name="Google Shape;2461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5" name="Google Shape;2461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6" name="Google Shape;2461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7" name="Google Shape;2461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8" name="Google Shape;2461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9" name="Google Shape;2461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0" name="Google Shape;2462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1" name="Google Shape;2462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2" name="Google Shape;2462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3" name="Google Shape;2462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4" name="Google Shape;2462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5" name="Google Shape;2462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6" name="Google Shape;2462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7" name="Google Shape;2462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8" name="Google Shape;2462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9" name="Google Shape;2462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0" name="Google Shape;2463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1" name="Google Shape;2463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2" name="Google Shape;2463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3" name="Google Shape;2463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4" name="Google Shape;2463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5" name="Google Shape;2463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6" name="Google Shape;2463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7" name="Google Shape;2463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8" name="Google Shape;2463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9" name="Google Shape;2463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0" name="Google Shape;2464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1" name="Google Shape;2464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2" name="Google Shape;2464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3" name="Google Shape;2464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4" name="Google Shape;2464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5" name="Google Shape;2464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6" name="Google Shape;2464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7" name="Google Shape;2464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8" name="Google Shape;2464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9" name="Google Shape;2464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0" name="Google Shape;2465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1" name="Google Shape;2465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2" name="Google Shape;2465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3" name="Google Shape;2465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4" name="Google Shape;2465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5" name="Google Shape;2465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6" name="Google Shape;2465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7" name="Google Shape;2465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8" name="Google Shape;2465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9" name="Google Shape;2465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0" name="Google Shape;2466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1" name="Google Shape;2466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2" name="Google Shape;2466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3" name="Google Shape;2466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4" name="Google Shape;2466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5" name="Google Shape;2466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6" name="Google Shape;2466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7" name="Google Shape;2466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8" name="Google Shape;2466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9" name="Google Shape;2466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0" name="Google Shape;2467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1" name="Google Shape;2467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2" name="Google Shape;2467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3" name="Google Shape;2467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74" name="Google Shape;24674;p43"/>
            <p:cNvGrpSpPr/>
            <p:nvPr/>
          </p:nvGrpSpPr>
          <p:grpSpPr>
            <a:xfrm>
              <a:off x="109200" y="4190606"/>
              <a:ext cx="8925600" cy="33000"/>
              <a:chOff x="76200" y="76206"/>
              <a:chExt cx="8925600" cy="33000"/>
            </a:xfrm>
          </p:grpSpPr>
          <p:sp>
            <p:nvSpPr>
              <p:cNvPr id="24675" name="Google Shape;2467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6" name="Google Shape;2467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7" name="Google Shape;2467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8" name="Google Shape;2467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9" name="Google Shape;2467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0" name="Google Shape;2468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1" name="Google Shape;2468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2" name="Google Shape;2468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3" name="Google Shape;2468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4" name="Google Shape;2468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5" name="Google Shape;2468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6" name="Google Shape;2468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7" name="Google Shape;2468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8" name="Google Shape;2468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9" name="Google Shape;2468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0" name="Google Shape;2469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1" name="Google Shape;2469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2" name="Google Shape;2469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3" name="Google Shape;2469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4" name="Google Shape;2469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5" name="Google Shape;2469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6" name="Google Shape;2469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7" name="Google Shape;2469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8" name="Google Shape;2469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9" name="Google Shape;2469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0" name="Google Shape;2470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1" name="Google Shape;2470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2" name="Google Shape;2470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3" name="Google Shape;2470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4" name="Google Shape;2470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5" name="Google Shape;2470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6" name="Google Shape;2470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7" name="Google Shape;2470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8" name="Google Shape;2470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9" name="Google Shape;2470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0" name="Google Shape;2471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1" name="Google Shape;2471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2" name="Google Shape;2471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3" name="Google Shape;2471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4" name="Google Shape;2471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5" name="Google Shape;2471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6" name="Google Shape;2471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7" name="Google Shape;2471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8" name="Google Shape;2471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9" name="Google Shape;2471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0" name="Google Shape;2472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1" name="Google Shape;2472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2" name="Google Shape;2472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3" name="Google Shape;2472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4" name="Google Shape;2472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5" name="Google Shape;2472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6" name="Google Shape;2472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7" name="Google Shape;2472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8" name="Google Shape;2472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9" name="Google Shape;2472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0" name="Google Shape;2473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1" name="Google Shape;2473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2" name="Google Shape;2473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3" name="Google Shape;2473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4" name="Google Shape;2473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5" name="Google Shape;2473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6" name="Google Shape;2473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7" name="Google Shape;2473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8" name="Google Shape;2473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9" name="Google Shape;2473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0" name="Google Shape;2474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1" name="Google Shape;2474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2" name="Google Shape;2474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3" name="Google Shape;2474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4" name="Google Shape;2474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5" name="Google Shape;2474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6" name="Google Shape;2474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47" name="Google Shape;24747;p43"/>
            <p:cNvGrpSpPr/>
            <p:nvPr/>
          </p:nvGrpSpPr>
          <p:grpSpPr>
            <a:xfrm>
              <a:off x="109200" y="4301806"/>
              <a:ext cx="8925600" cy="33000"/>
              <a:chOff x="76200" y="76206"/>
              <a:chExt cx="8925600" cy="33000"/>
            </a:xfrm>
          </p:grpSpPr>
          <p:sp>
            <p:nvSpPr>
              <p:cNvPr id="24748" name="Google Shape;2474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9" name="Google Shape;2474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0" name="Google Shape;2475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1" name="Google Shape;2475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2" name="Google Shape;2475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3" name="Google Shape;2475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4" name="Google Shape;2475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5" name="Google Shape;2475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6" name="Google Shape;2475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7" name="Google Shape;2475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8" name="Google Shape;2475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9" name="Google Shape;2475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0" name="Google Shape;2476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1" name="Google Shape;2476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2" name="Google Shape;2476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3" name="Google Shape;2476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4" name="Google Shape;2476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5" name="Google Shape;2476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6" name="Google Shape;2476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7" name="Google Shape;2476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8" name="Google Shape;2476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9" name="Google Shape;2476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0" name="Google Shape;2477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1" name="Google Shape;2477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2" name="Google Shape;2477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3" name="Google Shape;2477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4" name="Google Shape;2477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5" name="Google Shape;2477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6" name="Google Shape;2477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7" name="Google Shape;2477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8" name="Google Shape;2477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9" name="Google Shape;2477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0" name="Google Shape;2478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1" name="Google Shape;2478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2" name="Google Shape;2478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3" name="Google Shape;2478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4" name="Google Shape;2478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5" name="Google Shape;2478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6" name="Google Shape;2478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7" name="Google Shape;2478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8" name="Google Shape;2478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9" name="Google Shape;2478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0" name="Google Shape;2479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1" name="Google Shape;2479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2" name="Google Shape;2479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3" name="Google Shape;2479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4" name="Google Shape;2479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5" name="Google Shape;2479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6" name="Google Shape;2479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7" name="Google Shape;2479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8" name="Google Shape;2479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9" name="Google Shape;2479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0" name="Google Shape;2480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1" name="Google Shape;2480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2" name="Google Shape;2480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3" name="Google Shape;2480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4" name="Google Shape;2480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5" name="Google Shape;2480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6" name="Google Shape;2480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7" name="Google Shape;2480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8" name="Google Shape;2480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9" name="Google Shape;2480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0" name="Google Shape;2481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1" name="Google Shape;2481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2" name="Google Shape;2481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3" name="Google Shape;2481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4" name="Google Shape;2481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5" name="Google Shape;2481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6" name="Google Shape;2481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7" name="Google Shape;2481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8" name="Google Shape;2481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9" name="Google Shape;2481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0" name="Google Shape;24820;p43"/>
          <p:cNvGrpSpPr/>
          <p:nvPr/>
        </p:nvGrpSpPr>
        <p:grpSpPr>
          <a:xfrm>
            <a:off x="8320098" y="4866112"/>
            <a:ext cx="510133" cy="78484"/>
            <a:chOff x="3521300" y="154525"/>
            <a:chExt cx="1256175" cy="193500"/>
          </a:xfrm>
        </p:grpSpPr>
        <p:sp>
          <p:nvSpPr>
            <p:cNvPr id="24821" name="Google Shape;24821;p43"/>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2" name="Google Shape;24822;p43"/>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3" name="Google Shape;24823;p43"/>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4" name="Google Shape;24824;p43"/>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_1">
    <p:spTree>
      <p:nvGrpSpPr>
        <p:cNvPr id="1" name="Shape 24875"/>
        <p:cNvGrpSpPr/>
        <p:nvPr/>
      </p:nvGrpSpPr>
      <p:grpSpPr>
        <a:xfrm>
          <a:off x="0" y="0"/>
          <a:ext cx="0" cy="0"/>
          <a:chOff x="0" y="0"/>
          <a:chExt cx="0" cy="0"/>
        </a:xfrm>
      </p:grpSpPr>
      <p:grpSp>
        <p:nvGrpSpPr>
          <p:cNvPr id="24876" name="Google Shape;24876;p45"/>
          <p:cNvGrpSpPr/>
          <p:nvPr/>
        </p:nvGrpSpPr>
        <p:grpSpPr>
          <a:xfrm>
            <a:off x="313503" y="540001"/>
            <a:ext cx="8516819" cy="4063568"/>
            <a:chOff x="313503" y="540001"/>
            <a:chExt cx="8516819" cy="4063568"/>
          </a:xfrm>
        </p:grpSpPr>
        <p:sp>
          <p:nvSpPr>
            <p:cNvPr id="24877" name="Google Shape;24877;p45"/>
            <p:cNvSpPr/>
            <p:nvPr/>
          </p:nvSpPr>
          <p:spPr>
            <a:xfrm>
              <a:off x="31350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8" name="Google Shape;24878;p45"/>
            <p:cNvSpPr/>
            <p:nvPr/>
          </p:nvSpPr>
          <p:spPr>
            <a:xfrm>
              <a:off x="43301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9" name="Google Shape;24879;p45"/>
            <p:cNvSpPr/>
            <p:nvPr/>
          </p:nvSpPr>
          <p:spPr>
            <a:xfrm>
              <a:off x="55251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0" name="Google Shape;24880;p45"/>
            <p:cNvSpPr/>
            <p:nvPr/>
          </p:nvSpPr>
          <p:spPr>
            <a:xfrm>
              <a:off x="67202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1" name="Google Shape;24881;p45"/>
            <p:cNvSpPr/>
            <p:nvPr/>
          </p:nvSpPr>
          <p:spPr>
            <a:xfrm>
              <a:off x="79153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2" name="Google Shape;24882;p45"/>
            <p:cNvSpPr/>
            <p:nvPr/>
          </p:nvSpPr>
          <p:spPr>
            <a:xfrm>
              <a:off x="91104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3" name="Google Shape;24883;p45"/>
            <p:cNvSpPr/>
            <p:nvPr/>
          </p:nvSpPr>
          <p:spPr>
            <a:xfrm>
              <a:off x="103055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4" name="Google Shape;24884;p45"/>
            <p:cNvSpPr/>
            <p:nvPr/>
          </p:nvSpPr>
          <p:spPr>
            <a:xfrm>
              <a:off x="820125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5" name="Google Shape;24885;p45"/>
            <p:cNvSpPr/>
            <p:nvPr/>
          </p:nvSpPr>
          <p:spPr>
            <a:xfrm>
              <a:off x="832076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6" name="Google Shape;24886;p45"/>
            <p:cNvSpPr/>
            <p:nvPr/>
          </p:nvSpPr>
          <p:spPr>
            <a:xfrm>
              <a:off x="844028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7" name="Google Shape;24887;p45"/>
            <p:cNvSpPr/>
            <p:nvPr/>
          </p:nvSpPr>
          <p:spPr>
            <a:xfrm>
              <a:off x="855979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8" name="Google Shape;24888;p45"/>
            <p:cNvSpPr/>
            <p:nvPr/>
          </p:nvSpPr>
          <p:spPr>
            <a:xfrm>
              <a:off x="867930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9" name="Google Shape;24889;p45"/>
            <p:cNvSpPr/>
            <p:nvPr/>
          </p:nvSpPr>
          <p:spPr>
            <a:xfrm>
              <a:off x="879882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0" name="Google Shape;24890;p45"/>
            <p:cNvSpPr/>
            <p:nvPr/>
          </p:nvSpPr>
          <p:spPr>
            <a:xfrm>
              <a:off x="31350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1" name="Google Shape;24891;p45"/>
            <p:cNvSpPr/>
            <p:nvPr/>
          </p:nvSpPr>
          <p:spPr>
            <a:xfrm>
              <a:off x="43301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2" name="Google Shape;24892;p45"/>
            <p:cNvSpPr/>
            <p:nvPr/>
          </p:nvSpPr>
          <p:spPr>
            <a:xfrm>
              <a:off x="55251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3" name="Google Shape;24893;p45"/>
            <p:cNvSpPr/>
            <p:nvPr/>
          </p:nvSpPr>
          <p:spPr>
            <a:xfrm>
              <a:off x="67202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4" name="Google Shape;24894;p45"/>
            <p:cNvSpPr/>
            <p:nvPr/>
          </p:nvSpPr>
          <p:spPr>
            <a:xfrm>
              <a:off x="79153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5" name="Google Shape;24895;p45"/>
            <p:cNvSpPr/>
            <p:nvPr/>
          </p:nvSpPr>
          <p:spPr>
            <a:xfrm>
              <a:off x="91104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6" name="Google Shape;24896;p45"/>
            <p:cNvSpPr/>
            <p:nvPr/>
          </p:nvSpPr>
          <p:spPr>
            <a:xfrm>
              <a:off x="103055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7" name="Google Shape;24897;p45"/>
            <p:cNvSpPr/>
            <p:nvPr/>
          </p:nvSpPr>
          <p:spPr>
            <a:xfrm>
              <a:off x="820125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8" name="Google Shape;24898;p45"/>
            <p:cNvSpPr/>
            <p:nvPr/>
          </p:nvSpPr>
          <p:spPr>
            <a:xfrm>
              <a:off x="832076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9" name="Google Shape;24899;p45"/>
            <p:cNvSpPr/>
            <p:nvPr/>
          </p:nvSpPr>
          <p:spPr>
            <a:xfrm>
              <a:off x="844028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0" name="Google Shape;24900;p45"/>
            <p:cNvSpPr/>
            <p:nvPr/>
          </p:nvSpPr>
          <p:spPr>
            <a:xfrm>
              <a:off x="855979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1" name="Google Shape;24901;p45"/>
            <p:cNvSpPr/>
            <p:nvPr/>
          </p:nvSpPr>
          <p:spPr>
            <a:xfrm>
              <a:off x="867930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2" name="Google Shape;24902;p45"/>
            <p:cNvSpPr/>
            <p:nvPr/>
          </p:nvSpPr>
          <p:spPr>
            <a:xfrm>
              <a:off x="879882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3" name="Google Shape;24903;p45"/>
            <p:cNvSpPr/>
            <p:nvPr/>
          </p:nvSpPr>
          <p:spPr>
            <a:xfrm>
              <a:off x="31350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4" name="Google Shape;24904;p45"/>
            <p:cNvSpPr/>
            <p:nvPr/>
          </p:nvSpPr>
          <p:spPr>
            <a:xfrm>
              <a:off x="43301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5" name="Google Shape;24905;p45"/>
            <p:cNvSpPr/>
            <p:nvPr/>
          </p:nvSpPr>
          <p:spPr>
            <a:xfrm>
              <a:off x="55251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6" name="Google Shape;24906;p45"/>
            <p:cNvSpPr/>
            <p:nvPr/>
          </p:nvSpPr>
          <p:spPr>
            <a:xfrm>
              <a:off x="67202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7" name="Google Shape;24907;p45"/>
            <p:cNvSpPr/>
            <p:nvPr/>
          </p:nvSpPr>
          <p:spPr>
            <a:xfrm>
              <a:off x="79153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8" name="Google Shape;24908;p45"/>
            <p:cNvSpPr/>
            <p:nvPr/>
          </p:nvSpPr>
          <p:spPr>
            <a:xfrm>
              <a:off x="91104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9" name="Google Shape;24909;p45"/>
            <p:cNvSpPr/>
            <p:nvPr/>
          </p:nvSpPr>
          <p:spPr>
            <a:xfrm>
              <a:off x="103055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0" name="Google Shape;24910;p45"/>
            <p:cNvSpPr/>
            <p:nvPr/>
          </p:nvSpPr>
          <p:spPr>
            <a:xfrm>
              <a:off x="820125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1" name="Google Shape;24911;p45"/>
            <p:cNvSpPr/>
            <p:nvPr/>
          </p:nvSpPr>
          <p:spPr>
            <a:xfrm>
              <a:off x="832076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2" name="Google Shape;24912;p45"/>
            <p:cNvSpPr/>
            <p:nvPr/>
          </p:nvSpPr>
          <p:spPr>
            <a:xfrm>
              <a:off x="844028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3" name="Google Shape;24913;p45"/>
            <p:cNvSpPr/>
            <p:nvPr/>
          </p:nvSpPr>
          <p:spPr>
            <a:xfrm>
              <a:off x="855979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4" name="Google Shape;24914;p45"/>
            <p:cNvSpPr/>
            <p:nvPr/>
          </p:nvSpPr>
          <p:spPr>
            <a:xfrm>
              <a:off x="867930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5" name="Google Shape;24915;p45"/>
            <p:cNvSpPr/>
            <p:nvPr/>
          </p:nvSpPr>
          <p:spPr>
            <a:xfrm>
              <a:off x="879882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6" name="Google Shape;24916;p45"/>
            <p:cNvSpPr/>
            <p:nvPr/>
          </p:nvSpPr>
          <p:spPr>
            <a:xfrm>
              <a:off x="31350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7" name="Google Shape;24917;p45"/>
            <p:cNvSpPr/>
            <p:nvPr/>
          </p:nvSpPr>
          <p:spPr>
            <a:xfrm>
              <a:off x="43301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8" name="Google Shape;24918;p45"/>
            <p:cNvSpPr/>
            <p:nvPr/>
          </p:nvSpPr>
          <p:spPr>
            <a:xfrm>
              <a:off x="55251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9" name="Google Shape;24919;p45"/>
            <p:cNvSpPr/>
            <p:nvPr/>
          </p:nvSpPr>
          <p:spPr>
            <a:xfrm>
              <a:off x="67202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0" name="Google Shape;24920;p45"/>
            <p:cNvSpPr/>
            <p:nvPr/>
          </p:nvSpPr>
          <p:spPr>
            <a:xfrm>
              <a:off x="79153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1" name="Google Shape;24921;p45"/>
            <p:cNvSpPr/>
            <p:nvPr/>
          </p:nvSpPr>
          <p:spPr>
            <a:xfrm>
              <a:off x="91104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2" name="Google Shape;24922;p45"/>
            <p:cNvSpPr/>
            <p:nvPr/>
          </p:nvSpPr>
          <p:spPr>
            <a:xfrm>
              <a:off x="103055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3" name="Google Shape;24923;p45"/>
            <p:cNvSpPr/>
            <p:nvPr/>
          </p:nvSpPr>
          <p:spPr>
            <a:xfrm>
              <a:off x="820125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4" name="Google Shape;24924;p45"/>
            <p:cNvSpPr/>
            <p:nvPr/>
          </p:nvSpPr>
          <p:spPr>
            <a:xfrm>
              <a:off x="832076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5" name="Google Shape;24925;p45"/>
            <p:cNvSpPr/>
            <p:nvPr/>
          </p:nvSpPr>
          <p:spPr>
            <a:xfrm>
              <a:off x="844028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6" name="Google Shape;24926;p45"/>
            <p:cNvSpPr/>
            <p:nvPr/>
          </p:nvSpPr>
          <p:spPr>
            <a:xfrm>
              <a:off x="855979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7" name="Google Shape;24927;p45"/>
            <p:cNvSpPr/>
            <p:nvPr/>
          </p:nvSpPr>
          <p:spPr>
            <a:xfrm>
              <a:off x="867930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8" name="Google Shape;24928;p45"/>
            <p:cNvSpPr/>
            <p:nvPr/>
          </p:nvSpPr>
          <p:spPr>
            <a:xfrm>
              <a:off x="879882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9" name="Google Shape;24929;p45"/>
            <p:cNvSpPr/>
            <p:nvPr/>
          </p:nvSpPr>
          <p:spPr>
            <a:xfrm>
              <a:off x="31350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0" name="Google Shape;24930;p45"/>
            <p:cNvSpPr/>
            <p:nvPr/>
          </p:nvSpPr>
          <p:spPr>
            <a:xfrm>
              <a:off x="43301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1" name="Google Shape;24931;p45"/>
            <p:cNvSpPr/>
            <p:nvPr/>
          </p:nvSpPr>
          <p:spPr>
            <a:xfrm>
              <a:off x="55251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2" name="Google Shape;24932;p45"/>
            <p:cNvSpPr/>
            <p:nvPr/>
          </p:nvSpPr>
          <p:spPr>
            <a:xfrm>
              <a:off x="67202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3" name="Google Shape;24933;p45"/>
            <p:cNvSpPr/>
            <p:nvPr/>
          </p:nvSpPr>
          <p:spPr>
            <a:xfrm>
              <a:off x="79153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4" name="Google Shape;24934;p45"/>
            <p:cNvSpPr/>
            <p:nvPr/>
          </p:nvSpPr>
          <p:spPr>
            <a:xfrm>
              <a:off x="91104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5" name="Google Shape;24935;p45"/>
            <p:cNvSpPr/>
            <p:nvPr/>
          </p:nvSpPr>
          <p:spPr>
            <a:xfrm>
              <a:off x="103055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6" name="Google Shape;24936;p45"/>
            <p:cNvSpPr/>
            <p:nvPr/>
          </p:nvSpPr>
          <p:spPr>
            <a:xfrm>
              <a:off x="820125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7" name="Google Shape;24937;p45"/>
            <p:cNvSpPr/>
            <p:nvPr/>
          </p:nvSpPr>
          <p:spPr>
            <a:xfrm>
              <a:off x="832076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8" name="Google Shape;24938;p45"/>
            <p:cNvSpPr/>
            <p:nvPr/>
          </p:nvSpPr>
          <p:spPr>
            <a:xfrm>
              <a:off x="844028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9" name="Google Shape;24939;p45"/>
            <p:cNvSpPr/>
            <p:nvPr/>
          </p:nvSpPr>
          <p:spPr>
            <a:xfrm>
              <a:off x="855979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0" name="Google Shape;24940;p45"/>
            <p:cNvSpPr/>
            <p:nvPr/>
          </p:nvSpPr>
          <p:spPr>
            <a:xfrm>
              <a:off x="867930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1" name="Google Shape;24941;p45"/>
            <p:cNvSpPr/>
            <p:nvPr/>
          </p:nvSpPr>
          <p:spPr>
            <a:xfrm>
              <a:off x="879882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2" name="Google Shape;24942;p45"/>
            <p:cNvSpPr/>
            <p:nvPr/>
          </p:nvSpPr>
          <p:spPr>
            <a:xfrm>
              <a:off x="31350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3" name="Google Shape;24943;p45"/>
            <p:cNvSpPr/>
            <p:nvPr/>
          </p:nvSpPr>
          <p:spPr>
            <a:xfrm>
              <a:off x="43301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4" name="Google Shape;24944;p45"/>
            <p:cNvSpPr/>
            <p:nvPr/>
          </p:nvSpPr>
          <p:spPr>
            <a:xfrm>
              <a:off x="55251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5" name="Google Shape;24945;p45"/>
            <p:cNvSpPr/>
            <p:nvPr/>
          </p:nvSpPr>
          <p:spPr>
            <a:xfrm>
              <a:off x="67202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6" name="Google Shape;24946;p45"/>
            <p:cNvSpPr/>
            <p:nvPr/>
          </p:nvSpPr>
          <p:spPr>
            <a:xfrm>
              <a:off x="79153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7" name="Google Shape;24947;p45"/>
            <p:cNvSpPr/>
            <p:nvPr/>
          </p:nvSpPr>
          <p:spPr>
            <a:xfrm>
              <a:off x="91104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8" name="Google Shape;24948;p45"/>
            <p:cNvSpPr/>
            <p:nvPr/>
          </p:nvSpPr>
          <p:spPr>
            <a:xfrm>
              <a:off x="103055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9" name="Google Shape;24949;p45"/>
            <p:cNvSpPr/>
            <p:nvPr/>
          </p:nvSpPr>
          <p:spPr>
            <a:xfrm>
              <a:off x="820125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0" name="Google Shape;24950;p45"/>
            <p:cNvSpPr/>
            <p:nvPr/>
          </p:nvSpPr>
          <p:spPr>
            <a:xfrm>
              <a:off x="832076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1" name="Google Shape;24951;p45"/>
            <p:cNvSpPr/>
            <p:nvPr/>
          </p:nvSpPr>
          <p:spPr>
            <a:xfrm>
              <a:off x="844028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2" name="Google Shape;24952;p45"/>
            <p:cNvSpPr/>
            <p:nvPr/>
          </p:nvSpPr>
          <p:spPr>
            <a:xfrm>
              <a:off x="855979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3" name="Google Shape;24953;p45"/>
            <p:cNvSpPr/>
            <p:nvPr/>
          </p:nvSpPr>
          <p:spPr>
            <a:xfrm>
              <a:off x="867930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4" name="Google Shape;24954;p45"/>
            <p:cNvSpPr/>
            <p:nvPr/>
          </p:nvSpPr>
          <p:spPr>
            <a:xfrm>
              <a:off x="879882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5" name="Google Shape;24955;p45"/>
            <p:cNvSpPr/>
            <p:nvPr/>
          </p:nvSpPr>
          <p:spPr>
            <a:xfrm>
              <a:off x="31350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6" name="Google Shape;24956;p45"/>
            <p:cNvSpPr/>
            <p:nvPr/>
          </p:nvSpPr>
          <p:spPr>
            <a:xfrm>
              <a:off x="43301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7" name="Google Shape;24957;p45"/>
            <p:cNvSpPr/>
            <p:nvPr/>
          </p:nvSpPr>
          <p:spPr>
            <a:xfrm>
              <a:off x="55251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8" name="Google Shape;24958;p45"/>
            <p:cNvSpPr/>
            <p:nvPr/>
          </p:nvSpPr>
          <p:spPr>
            <a:xfrm>
              <a:off x="67202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9" name="Google Shape;24959;p45"/>
            <p:cNvSpPr/>
            <p:nvPr/>
          </p:nvSpPr>
          <p:spPr>
            <a:xfrm>
              <a:off x="79153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0" name="Google Shape;24960;p45"/>
            <p:cNvSpPr/>
            <p:nvPr/>
          </p:nvSpPr>
          <p:spPr>
            <a:xfrm>
              <a:off x="91104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1" name="Google Shape;24961;p45"/>
            <p:cNvSpPr/>
            <p:nvPr/>
          </p:nvSpPr>
          <p:spPr>
            <a:xfrm>
              <a:off x="103055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2" name="Google Shape;24962;p45"/>
            <p:cNvSpPr/>
            <p:nvPr/>
          </p:nvSpPr>
          <p:spPr>
            <a:xfrm>
              <a:off x="820125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3" name="Google Shape;24963;p45"/>
            <p:cNvSpPr/>
            <p:nvPr/>
          </p:nvSpPr>
          <p:spPr>
            <a:xfrm>
              <a:off x="832076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4" name="Google Shape;24964;p45"/>
            <p:cNvSpPr/>
            <p:nvPr/>
          </p:nvSpPr>
          <p:spPr>
            <a:xfrm>
              <a:off x="844028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5" name="Google Shape;24965;p45"/>
            <p:cNvSpPr/>
            <p:nvPr/>
          </p:nvSpPr>
          <p:spPr>
            <a:xfrm>
              <a:off x="855979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6" name="Google Shape;24966;p45"/>
            <p:cNvSpPr/>
            <p:nvPr/>
          </p:nvSpPr>
          <p:spPr>
            <a:xfrm>
              <a:off x="867930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7" name="Google Shape;24967;p45"/>
            <p:cNvSpPr/>
            <p:nvPr/>
          </p:nvSpPr>
          <p:spPr>
            <a:xfrm>
              <a:off x="879882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8" name="Google Shape;24968;p45"/>
            <p:cNvSpPr/>
            <p:nvPr/>
          </p:nvSpPr>
          <p:spPr>
            <a:xfrm>
              <a:off x="31350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9" name="Google Shape;24969;p45"/>
            <p:cNvSpPr/>
            <p:nvPr/>
          </p:nvSpPr>
          <p:spPr>
            <a:xfrm>
              <a:off x="43301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0" name="Google Shape;24970;p45"/>
            <p:cNvSpPr/>
            <p:nvPr/>
          </p:nvSpPr>
          <p:spPr>
            <a:xfrm>
              <a:off x="55251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1" name="Google Shape;24971;p45"/>
            <p:cNvSpPr/>
            <p:nvPr/>
          </p:nvSpPr>
          <p:spPr>
            <a:xfrm>
              <a:off x="67202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2" name="Google Shape;24972;p45"/>
            <p:cNvSpPr/>
            <p:nvPr/>
          </p:nvSpPr>
          <p:spPr>
            <a:xfrm>
              <a:off x="79153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3" name="Google Shape;24973;p45"/>
            <p:cNvSpPr/>
            <p:nvPr/>
          </p:nvSpPr>
          <p:spPr>
            <a:xfrm>
              <a:off x="91104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4" name="Google Shape;24974;p45"/>
            <p:cNvSpPr/>
            <p:nvPr/>
          </p:nvSpPr>
          <p:spPr>
            <a:xfrm>
              <a:off x="103055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5" name="Google Shape;24975;p45"/>
            <p:cNvSpPr/>
            <p:nvPr/>
          </p:nvSpPr>
          <p:spPr>
            <a:xfrm>
              <a:off x="820125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6" name="Google Shape;24976;p45"/>
            <p:cNvSpPr/>
            <p:nvPr/>
          </p:nvSpPr>
          <p:spPr>
            <a:xfrm>
              <a:off x="832076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7" name="Google Shape;24977;p45"/>
            <p:cNvSpPr/>
            <p:nvPr/>
          </p:nvSpPr>
          <p:spPr>
            <a:xfrm>
              <a:off x="844028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8" name="Google Shape;24978;p45"/>
            <p:cNvSpPr/>
            <p:nvPr/>
          </p:nvSpPr>
          <p:spPr>
            <a:xfrm>
              <a:off x="855979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9" name="Google Shape;24979;p45"/>
            <p:cNvSpPr/>
            <p:nvPr/>
          </p:nvSpPr>
          <p:spPr>
            <a:xfrm>
              <a:off x="867930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0" name="Google Shape;24980;p45"/>
            <p:cNvSpPr/>
            <p:nvPr/>
          </p:nvSpPr>
          <p:spPr>
            <a:xfrm>
              <a:off x="879882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1" name="Google Shape;24981;p45"/>
            <p:cNvSpPr/>
            <p:nvPr/>
          </p:nvSpPr>
          <p:spPr>
            <a:xfrm>
              <a:off x="31350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2" name="Google Shape;24982;p45"/>
            <p:cNvSpPr/>
            <p:nvPr/>
          </p:nvSpPr>
          <p:spPr>
            <a:xfrm>
              <a:off x="43301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3" name="Google Shape;24983;p45"/>
            <p:cNvSpPr/>
            <p:nvPr/>
          </p:nvSpPr>
          <p:spPr>
            <a:xfrm>
              <a:off x="55251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4" name="Google Shape;24984;p45"/>
            <p:cNvSpPr/>
            <p:nvPr/>
          </p:nvSpPr>
          <p:spPr>
            <a:xfrm>
              <a:off x="67202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5" name="Google Shape;24985;p45"/>
            <p:cNvSpPr/>
            <p:nvPr/>
          </p:nvSpPr>
          <p:spPr>
            <a:xfrm>
              <a:off x="79153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6" name="Google Shape;24986;p45"/>
            <p:cNvSpPr/>
            <p:nvPr/>
          </p:nvSpPr>
          <p:spPr>
            <a:xfrm>
              <a:off x="91104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7" name="Google Shape;24987;p45"/>
            <p:cNvSpPr/>
            <p:nvPr/>
          </p:nvSpPr>
          <p:spPr>
            <a:xfrm>
              <a:off x="103055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8" name="Google Shape;24988;p45"/>
            <p:cNvSpPr/>
            <p:nvPr/>
          </p:nvSpPr>
          <p:spPr>
            <a:xfrm>
              <a:off x="820125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9" name="Google Shape;24989;p45"/>
            <p:cNvSpPr/>
            <p:nvPr/>
          </p:nvSpPr>
          <p:spPr>
            <a:xfrm>
              <a:off x="832076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0" name="Google Shape;24990;p45"/>
            <p:cNvSpPr/>
            <p:nvPr/>
          </p:nvSpPr>
          <p:spPr>
            <a:xfrm>
              <a:off x="844028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1" name="Google Shape;24991;p45"/>
            <p:cNvSpPr/>
            <p:nvPr/>
          </p:nvSpPr>
          <p:spPr>
            <a:xfrm>
              <a:off x="855979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2" name="Google Shape;24992;p45"/>
            <p:cNvSpPr/>
            <p:nvPr/>
          </p:nvSpPr>
          <p:spPr>
            <a:xfrm>
              <a:off x="867930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3" name="Google Shape;24993;p45"/>
            <p:cNvSpPr/>
            <p:nvPr/>
          </p:nvSpPr>
          <p:spPr>
            <a:xfrm>
              <a:off x="879882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4" name="Google Shape;24994;p45"/>
            <p:cNvSpPr/>
            <p:nvPr/>
          </p:nvSpPr>
          <p:spPr>
            <a:xfrm>
              <a:off x="31350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5" name="Google Shape;24995;p45"/>
            <p:cNvSpPr/>
            <p:nvPr/>
          </p:nvSpPr>
          <p:spPr>
            <a:xfrm>
              <a:off x="43301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6" name="Google Shape;24996;p45"/>
            <p:cNvSpPr/>
            <p:nvPr/>
          </p:nvSpPr>
          <p:spPr>
            <a:xfrm>
              <a:off x="55251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7" name="Google Shape;24997;p45"/>
            <p:cNvSpPr/>
            <p:nvPr/>
          </p:nvSpPr>
          <p:spPr>
            <a:xfrm>
              <a:off x="67202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8" name="Google Shape;24998;p45"/>
            <p:cNvSpPr/>
            <p:nvPr/>
          </p:nvSpPr>
          <p:spPr>
            <a:xfrm>
              <a:off x="79153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9" name="Google Shape;24999;p45"/>
            <p:cNvSpPr/>
            <p:nvPr/>
          </p:nvSpPr>
          <p:spPr>
            <a:xfrm>
              <a:off x="91104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0" name="Google Shape;25000;p45"/>
            <p:cNvSpPr/>
            <p:nvPr/>
          </p:nvSpPr>
          <p:spPr>
            <a:xfrm>
              <a:off x="103055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1" name="Google Shape;25001;p45"/>
            <p:cNvSpPr/>
            <p:nvPr/>
          </p:nvSpPr>
          <p:spPr>
            <a:xfrm>
              <a:off x="820125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2" name="Google Shape;25002;p45"/>
            <p:cNvSpPr/>
            <p:nvPr/>
          </p:nvSpPr>
          <p:spPr>
            <a:xfrm>
              <a:off x="832076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3" name="Google Shape;25003;p45"/>
            <p:cNvSpPr/>
            <p:nvPr/>
          </p:nvSpPr>
          <p:spPr>
            <a:xfrm>
              <a:off x="844028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4" name="Google Shape;25004;p45"/>
            <p:cNvSpPr/>
            <p:nvPr/>
          </p:nvSpPr>
          <p:spPr>
            <a:xfrm>
              <a:off x="855979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5" name="Google Shape;25005;p45"/>
            <p:cNvSpPr/>
            <p:nvPr/>
          </p:nvSpPr>
          <p:spPr>
            <a:xfrm>
              <a:off x="867930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6" name="Google Shape;25006;p45"/>
            <p:cNvSpPr/>
            <p:nvPr/>
          </p:nvSpPr>
          <p:spPr>
            <a:xfrm>
              <a:off x="879882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7" name="Google Shape;25007;p45"/>
            <p:cNvSpPr/>
            <p:nvPr/>
          </p:nvSpPr>
          <p:spPr>
            <a:xfrm>
              <a:off x="31350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8" name="Google Shape;25008;p45"/>
            <p:cNvSpPr/>
            <p:nvPr/>
          </p:nvSpPr>
          <p:spPr>
            <a:xfrm>
              <a:off x="43301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9" name="Google Shape;25009;p45"/>
            <p:cNvSpPr/>
            <p:nvPr/>
          </p:nvSpPr>
          <p:spPr>
            <a:xfrm>
              <a:off x="55251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0" name="Google Shape;25010;p45"/>
            <p:cNvSpPr/>
            <p:nvPr/>
          </p:nvSpPr>
          <p:spPr>
            <a:xfrm>
              <a:off x="67202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1" name="Google Shape;25011;p45"/>
            <p:cNvSpPr/>
            <p:nvPr/>
          </p:nvSpPr>
          <p:spPr>
            <a:xfrm>
              <a:off x="79153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2" name="Google Shape;25012;p45"/>
            <p:cNvSpPr/>
            <p:nvPr/>
          </p:nvSpPr>
          <p:spPr>
            <a:xfrm>
              <a:off x="91104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3" name="Google Shape;25013;p45"/>
            <p:cNvSpPr/>
            <p:nvPr/>
          </p:nvSpPr>
          <p:spPr>
            <a:xfrm>
              <a:off x="103055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4" name="Google Shape;25014;p45"/>
            <p:cNvSpPr/>
            <p:nvPr/>
          </p:nvSpPr>
          <p:spPr>
            <a:xfrm>
              <a:off x="820125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5" name="Google Shape;25015;p45"/>
            <p:cNvSpPr/>
            <p:nvPr/>
          </p:nvSpPr>
          <p:spPr>
            <a:xfrm>
              <a:off x="832076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6" name="Google Shape;25016;p45"/>
            <p:cNvSpPr/>
            <p:nvPr/>
          </p:nvSpPr>
          <p:spPr>
            <a:xfrm>
              <a:off x="844028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7" name="Google Shape;25017;p45"/>
            <p:cNvSpPr/>
            <p:nvPr/>
          </p:nvSpPr>
          <p:spPr>
            <a:xfrm>
              <a:off x="855979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8" name="Google Shape;25018;p45"/>
            <p:cNvSpPr/>
            <p:nvPr/>
          </p:nvSpPr>
          <p:spPr>
            <a:xfrm>
              <a:off x="867930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9" name="Google Shape;25019;p45"/>
            <p:cNvSpPr/>
            <p:nvPr/>
          </p:nvSpPr>
          <p:spPr>
            <a:xfrm>
              <a:off x="879882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0" name="Google Shape;25020;p45"/>
            <p:cNvSpPr/>
            <p:nvPr/>
          </p:nvSpPr>
          <p:spPr>
            <a:xfrm>
              <a:off x="31350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1" name="Google Shape;25021;p45"/>
            <p:cNvSpPr/>
            <p:nvPr/>
          </p:nvSpPr>
          <p:spPr>
            <a:xfrm>
              <a:off x="43301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2" name="Google Shape;25022;p45"/>
            <p:cNvSpPr/>
            <p:nvPr/>
          </p:nvSpPr>
          <p:spPr>
            <a:xfrm>
              <a:off x="55251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3" name="Google Shape;25023;p45"/>
            <p:cNvSpPr/>
            <p:nvPr/>
          </p:nvSpPr>
          <p:spPr>
            <a:xfrm>
              <a:off x="67202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4" name="Google Shape;25024;p45"/>
            <p:cNvSpPr/>
            <p:nvPr/>
          </p:nvSpPr>
          <p:spPr>
            <a:xfrm>
              <a:off x="79153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5" name="Google Shape;25025;p45"/>
            <p:cNvSpPr/>
            <p:nvPr/>
          </p:nvSpPr>
          <p:spPr>
            <a:xfrm>
              <a:off x="91104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6" name="Google Shape;25026;p45"/>
            <p:cNvSpPr/>
            <p:nvPr/>
          </p:nvSpPr>
          <p:spPr>
            <a:xfrm>
              <a:off x="103055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7" name="Google Shape;25027;p45"/>
            <p:cNvSpPr/>
            <p:nvPr/>
          </p:nvSpPr>
          <p:spPr>
            <a:xfrm>
              <a:off x="820125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8" name="Google Shape;25028;p45"/>
            <p:cNvSpPr/>
            <p:nvPr/>
          </p:nvSpPr>
          <p:spPr>
            <a:xfrm>
              <a:off x="832076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9" name="Google Shape;25029;p45"/>
            <p:cNvSpPr/>
            <p:nvPr/>
          </p:nvSpPr>
          <p:spPr>
            <a:xfrm>
              <a:off x="844028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0" name="Google Shape;25030;p45"/>
            <p:cNvSpPr/>
            <p:nvPr/>
          </p:nvSpPr>
          <p:spPr>
            <a:xfrm>
              <a:off x="855979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1" name="Google Shape;25031;p45"/>
            <p:cNvSpPr/>
            <p:nvPr/>
          </p:nvSpPr>
          <p:spPr>
            <a:xfrm>
              <a:off x="867930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2" name="Google Shape;25032;p45"/>
            <p:cNvSpPr/>
            <p:nvPr/>
          </p:nvSpPr>
          <p:spPr>
            <a:xfrm>
              <a:off x="879882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3" name="Google Shape;25033;p45"/>
            <p:cNvSpPr/>
            <p:nvPr/>
          </p:nvSpPr>
          <p:spPr>
            <a:xfrm>
              <a:off x="31350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4" name="Google Shape;25034;p45"/>
            <p:cNvSpPr/>
            <p:nvPr/>
          </p:nvSpPr>
          <p:spPr>
            <a:xfrm>
              <a:off x="43301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5" name="Google Shape;25035;p45"/>
            <p:cNvSpPr/>
            <p:nvPr/>
          </p:nvSpPr>
          <p:spPr>
            <a:xfrm>
              <a:off x="55251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6" name="Google Shape;25036;p45"/>
            <p:cNvSpPr/>
            <p:nvPr/>
          </p:nvSpPr>
          <p:spPr>
            <a:xfrm>
              <a:off x="67202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7" name="Google Shape;25037;p45"/>
            <p:cNvSpPr/>
            <p:nvPr/>
          </p:nvSpPr>
          <p:spPr>
            <a:xfrm>
              <a:off x="79153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8" name="Google Shape;25038;p45"/>
            <p:cNvSpPr/>
            <p:nvPr/>
          </p:nvSpPr>
          <p:spPr>
            <a:xfrm>
              <a:off x="91104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9" name="Google Shape;25039;p45"/>
            <p:cNvSpPr/>
            <p:nvPr/>
          </p:nvSpPr>
          <p:spPr>
            <a:xfrm>
              <a:off x="103055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0" name="Google Shape;25040;p45"/>
            <p:cNvSpPr/>
            <p:nvPr/>
          </p:nvSpPr>
          <p:spPr>
            <a:xfrm>
              <a:off x="820125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1" name="Google Shape;25041;p45"/>
            <p:cNvSpPr/>
            <p:nvPr/>
          </p:nvSpPr>
          <p:spPr>
            <a:xfrm>
              <a:off x="832076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2" name="Google Shape;25042;p45"/>
            <p:cNvSpPr/>
            <p:nvPr/>
          </p:nvSpPr>
          <p:spPr>
            <a:xfrm>
              <a:off x="844028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3" name="Google Shape;25043;p45"/>
            <p:cNvSpPr/>
            <p:nvPr/>
          </p:nvSpPr>
          <p:spPr>
            <a:xfrm>
              <a:off x="855979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4" name="Google Shape;25044;p45"/>
            <p:cNvSpPr/>
            <p:nvPr/>
          </p:nvSpPr>
          <p:spPr>
            <a:xfrm>
              <a:off x="867930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5" name="Google Shape;25045;p45"/>
            <p:cNvSpPr/>
            <p:nvPr/>
          </p:nvSpPr>
          <p:spPr>
            <a:xfrm>
              <a:off x="879882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6" name="Google Shape;25046;p45"/>
            <p:cNvSpPr/>
            <p:nvPr/>
          </p:nvSpPr>
          <p:spPr>
            <a:xfrm>
              <a:off x="31350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7" name="Google Shape;25047;p45"/>
            <p:cNvSpPr/>
            <p:nvPr/>
          </p:nvSpPr>
          <p:spPr>
            <a:xfrm>
              <a:off x="43301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8" name="Google Shape;25048;p45"/>
            <p:cNvSpPr/>
            <p:nvPr/>
          </p:nvSpPr>
          <p:spPr>
            <a:xfrm>
              <a:off x="55251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9" name="Google Shape;25049;p45"/>
            <p:cNvSpPr/>
            <p:nvPr/>
          </p:nvSpPr>
          <p:spPr>
            <a:xfrm>
              <a:off x="67202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0" name="Google Shape;25050;p45"/>
            <p:cNvSpPr/>
            <p:nvPr/>
          </p:nvSpPr>
          <p:spPr>
            <a:xfrm>
              <a:off x="79153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1" name="Google Shape;25051;p45"/>
            <p:cNvSpPr/>
            <p:nvPr/>
          </p:nvSpPr>
          <p:spPr>
            <a:xfrm>
              <a:off x="91104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2" name="Google Shape;25052;p45"/>
            <p:cNvSpPr/>
            <p:nvPr/>
          </p:nvSpPr>
          <p:spPr>
            <a:xfrm>
              <a:off x="103055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3" name="Google Shape;25053;p45"/>
            <p:cNvSpPr/>
            <p:nvPr/>
          </p:nvSpPr>
          <p:spPr>
            <a:xfrm>
              <a:off x="820125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4" name="Google Shape;25054;p45"/>
            <p:cNvSpPr/>
            <p:nvPr/>
          </p:nvSpPr>
          <p:spPr>
            <a:xfrm>
              <a:off x="832076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5" name="Google Shape;25055;p45"/>
            <p:cNvSpPr/>
            <p:nvPr/>
          </p:nvSpPr>
          <p:spPr>
            <a:xfrm>
              <a:off x="844028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6" name="Google Shape;25056;p45"/>
            <p:cNvSpPr/>
            <p:nvPr/>
          </p:nvSpPr>
          <p:spPr>
            <a:xfrm>
              <a:off x="855979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7" name="Google Shape;25057;p45"/>
            <p:cNvSpPr/>
            <p:nvPr/>
          </p:nvSpPr>
          <p:spPr>
            <a:xfrm>
              <a:off x="867930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8" name="Google Shape;25058;p45"/>
            <p:cNvSpPr/>
            <p:nvPr/>
          </p:nvSpPr>
          <p:spPr>
            <a:xfrm>
              <a:off x="879882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9" name="Google Shape;25059;p45"/>
            <p:cNvSpPr/>
            <p:nvPr/>
          </p:nvSpPr>
          <p:spPr>
            <a:xfrm>
              <a:off x="31350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0" name="Google Shape;25060;p45"/>
            <p:cNvSpPr/>
            <p:nvPr/>
          </p:nvSpPr>
          <p:spPr>
            <a:xfrm>
              <a:off x="43301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1" name="Google Shape;25061;p45"/>
            <p:cNvSpPr/>
            <p:nvPr/>
          </p:nvSpPr>
          <p:spPr>
            <a:xfrm>
              <a:off x="55251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2" name="Google Shape;25062;p45"/>
            <p:cNvSpPr/>
            <p:nvPr/>
          </p:nvSpPr>
          <p:spPr>
            <a:xfrm>
              <a:off x="67202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3" name="Google Shape;25063;p45"/>
            <p:cNvSpPr/>
            <p:nvPr/>
          </p:nvSpPr>
          <p:spPr>
            <a:xfrm>
              <a:off x="79153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4" name="Google Shape;25064;p45"/>
            <p:cNvSpPr/>
            <p:nvPr/>
          </p:nvSpPr>
          <p:spPr>
            <a:xfrm>
              <a:off x="91104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5" name="Google Shape;25065;p45"/>
            <p:cNvSpPr/>
            <p:nvPr/>
          </p:nvSpPr>
          <p:spPr>
            <a:xfrm>
              <a:off x="103055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6" name="Google Shape;25066;p45"/>
            <p:cNvSpPr/>
            <p:nvPr/>
          </p:nvSpPr>
          <p:spPr>
            <a:xfrm>
              <a:off x="820125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7" name="Google Shape;25067;p45"/>
            <p:cNvSpPr/>
            <p:nvPr/>
          </p:nvSpPr>
          <p:spPr>
            <a:xfrm>
              <a:off x="832076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8" name="Google Shape;25068;p45"/>
            <p:cNvSpPr/>
            <p:nvPr/>
          </p:nvSpPr>
          <p:spPr>
            <a:xfrm>
              <a:off x="844028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9" name="Google Shape;25069;p45"/>
            <p:cNvSpPr/>
            <p:nvPr/>
          </p:nvSpPr>
          <p:spPr>
            <a:xfrm>
              <a:off x="855979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0" name="Google Shape;25070;p45"/>
            <p:cNvSpPr/>
            <p:nvPr/>
          </p:nvSpPr>
          <p:spPr>
            <a:xfrm>
              <a:off x="867930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1" name="Google Shape;25071;p45"/>
            <p:cNvSpPr/>
            <p:nvPr/>
          </p:nvSpPr>
          <p:spPr>
            <a:xfrm>
              <a:off x="879882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2" name="Google Shape;25072;p45"/>
            <p:cNvSpPr/>
            <p:nvPr/>
          </p:nvSpPr>
          <p:spPr>
            <a:xfrm>
              <a:off x="31350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3" name="Google Shape;25073;p45"/>
            <p:cNvSpPr/>
            <p:nvPr/>
          </p:nvSpPr>
          <p:spPr>
            <a:xfrm>
              <a:off x="43301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4" name="Google Shape;25074;p45"/>
            <p:cNvSpPr/>
            <p:nvPr/>
          </p:nvSpPr>
          <p:spPr>
            <a:xfrm>
              <a:off x="55251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5" name="Google Shape;25075;p45"/>
            <p:cNvSpPr/>
            <p:nvPr/>
          </p:nvSpPr>
          <p:spPr>
            <a:xfrm>
              <a:off x="67202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6" name="Google Shape;25076;p45"/>
            <p:cNvSpPr/>
            <p:nvPr/>
          </p:nvSpPr>
          <p:spPr>
            <a:xfrm>
              <a:off x="79153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7" name="Google Shape;25077;p45"/>
            <p:cNvSpPr/>
            <p:nvPr/>
          </p:nvSpPr>
          <p:spPr>
            <a:xfrm>
              <a:off x="91104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8" name="Google Shape;25078;p45"/>
            <p:cNvSpPr/>
            <p:nvPr/>
          </p:nvSpPr>
          <p:spPr>
            <a:xfrm>
              <a:off x="103055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9" name="Google Shape;25079;p45"/>
            <p:cNvSpPr/>
            <p:nvPr/>
          </p:nvSpPr>
          <p:spPr>
            <a:xfrm>
              <a:off x="820125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0" name="Google Shape;25080;p45"/>
            <p:cNvSpPr/>
            <p:nvPr/>
          </p:nvSpPr>
          <p:spPr>
            <a:xfrm>
              <a:off x="832076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1" name="Google Shape;25081;p45"/>
            <p:cNvSpPr/>
            <p:nvPr/>
          </p:nvSpPr>
          <p:spPr>
            <a:xfrm>
              <a:off x="844028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2" name="Google Shape;25082;p45"/>
            <p:cNvSpPr/>
            <p:nvPr/>
          </p:nvSpPr>
          <p:spPr>
            <a:xfrm>
              <a:off x="855979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3" name="Google Shape;25083;p45"/>
            <p:cNvSpPr/>
            <p:nvPr/>
          </p:nvSpPr>
          <p:spPr>
            <a:xfrm>
              <a:off x="867930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4" name="Google Shape;25084;p45"/>
            <p:cNvSpPr/>
            <p:nvPr/>
          </p:nvSpPr>
          <p:spPr>
            <a:xfrm>
              <a:off x="879882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5" name="Google Shape;25085;p45"/>
            <p:cNvSpPr/>
            <p:nvPr/>
          </p:nvSpPr>
          <p:spPr>
            <a:xfrm>
              <a:off x="31350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6" name="Google Shape;25086;p45"/>
            <p:cNvSpPr/>
            <p:nvPr/>
          </p:nvSpPr>
          <p:spPr>
            <a:xfrm>
              <a:off x="43301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7" name="Google Shape;25087;p45"/>
            <p:cNvSpPr/>
            <p:nvPr/>
          </p:nvSpPr>
          <p:spPr>
            <a:xfrm>
              <a:off x="55251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8" name="Google Shape;25088;p45"/>
            <p:cNvSpPr/>
            <p:nvPr/>
          </p:nvSpPr>
          <p:spPr>
            <a:xfrm>
              <a:off x="67202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9" name="Google Shape;25089;p45"/>
            <p:cNvSpPr/>
            <p:nvPr/>
          </p:nvSpPr>
          <p:spPr>
            <a:xfrm>
              <a:off x="79153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0" name="Google Shape;25090;p45"/>
            <p:cNvSpPr/>
            <p:nvPr/>
          </p:nvSpPr>
          <p:spPr>
            <a:xfrm>
              <a:off x="91104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1" name="Google Shape;25091;p45"/>
            <p:cNvSpPr/>
            <p:nvPr/>
          </p:nvSpPr>
          <p:spPr>
            <a:xfrm>
              <a:off x="103055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2" name="Google Shape;25092;p45"/>
            <p:cNvSpPr/>
            <p:nvPr/>
          </p:nvSpPr>
          <p:spPr>
            <a:xfrm>
              <a:off x="820125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3" name="Google Shape;25093;p45"/>
            <p:cNvSpPr/>
            <p:nvPr/>
          </p:nvSpPr>
          <p:spPr>
            <a:xfrm>
              <a:off x="832076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4" name="Google Shape;25094;p45"/>
            <p:cNvSpPr/>
            <p:nvPr/>
          </p:nvSpPr>
          <p:spPr>
            <a:xfrm>
              <a:off x="844028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5" name="Google Shape;25095;p45"/>
            <p:cNvSpPr/>
            <p:nvPr/>
          </p:nvSpPr>
          <p:spPr>
            <a:xfrm>
              <a:off x="855979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6" name="Google Shape;25096;p45"/>
            <p:cNvSpPr/>
            <p:nvPr/>
          </p:nvSpPr>
          <p:spPr>
            <a:xfrm>
              <a:off x="867930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7" name="Google Shape;25097;p45"/>
            <p:cNvSpPr/>
            <p:nvPr/>
          </p:nvSpPr>
          <p:spPr>
            <a:xfrm>
              <a:off x="879882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8" name="Google Shape;25098;p45"/>
            <p:cNvSpPr/>
            <p:nvPr/>
          </p:nvSpPr>
          <p:spPr>
            <a:xfrm>
              <a:off x="31350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9" name="Google Shape;25099;p45"/>
            <p:cNvSpPr/>
            <p:nvPr/>
          </p:nvSpPr>
          <p:spPr>
            <a:xfrm>
              <a:off x="43301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0" name="Google Shape;25100;p45"/>
            <p:cNvSpPr/>
            <p:nvPr/>
          </p:nvSpPr>
          <p:spPr>
            <a:xfrm>
              <a:off x="55251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1" name="Google Shape;25101;p45"/>
            <p:cNvSpPr/>
            <p:nvPr/>
          </p:nvSpPr>
          <p:spPr>
            <a:xfrm>
              <a:off x="67202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2" name="Google Shape;25102;p45"/>
            <p:cNvSpPr/>
            <p:nvPr/>
          </p:nvSpPr>
          <p:spPr>
            <a:xfrm>
              <a:off x="79153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3" name="Google Shape;25103;p45"/>
            <p:cNvSpPr/>
            <p:nvPr/>
          </p:nvSpPr>
          <p:spPr>
            <a:xfrm>
              <a:off x="91104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4" name="Google Shape;25104;p45"/>
            <p:cNvSpPr/>
            <p:nvPr/>
          </p:nvSpPr>
          <p:spPr>
            <a:xfrm>
              <a:off x="103055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5" name="Google Shape;25105;p45"/>
            <p:cNvSpPr/>
            <p:nvPr/>
          </p:nvSpPr>
          <p:spPr>
            <a:xfrm>
              <a:off x="820125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6" name="Google Shape;25106;p45"/>
            <p:cNvSpPr/>
            <p:nvPr/>
          </p:nvSpPr>
          <p:spPr>
            <a:xfrm>
              <a:off x="832076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7" name="Google Shape;25107;p45"/>
            <p:cNvSpPr/>
            <p:nvPr/>
          </p:nvSpPr>
          <p:spPr>
            <a:xfrm>
              <a:off x="844028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8" name="Google Shape;25108;p45"/>
            <p:cNvSpPr/>
            <p:nvPr/>
          </p:nvSpPr>
          <p:spPr>
            <a:xfrm>
              <a:off x="855979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9" name="Google Shape;25109;p45"/>
            <p:cNvSpPr/>
            <p:nvPr/>
          </p:nvSpPr>
          <p:spPr>
            <a:xfrm>
              <a:off x="867930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0" name="Google Shape;25110;p45"/>
            <p:cNvSpPr/>
            <p:nvPr/>
          </p:nvSpPr>
          <p:spPr>
            <a:xfrm>
              <a:off x="879882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1" name="Google Shape;25111;p45"/>
            <p:cNvSpPr/>
            <p:nvPr/>
          </p:nvSpPr>
          <p:spPr>
            <a:xfrm>
              <a:off x="31350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2" name="Google Shape;25112;p45"/>
            <p:cNvSpPr/>
            <p:nvPr/>
          </p:nvSpPr>
          <p:spPr>
            <a:xfrm>
              <a:off x="43301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3" name="Google Shape;25113;p45"/>
            <p:cNvSpPr/>
            <p:nvPr/>
          </p:nvSpPr>
          <p:spPr>
            <a:xfrm>
              <a:off x="55251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4" name="Google Shape;25114;p45"/>
            <p:cNvSpPr/>
            <p:nvPr/>
          </p:nvSpPr>
          <p:spPr>
            <a:xfrm>
              <a:off x="67202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5" name="Google Shape;25115;p45"/>
            <p:cNvSpPr/>
            <p:nvPr/>
          </p:nvSpPr>
          <p:spPr>
            <a:xfrm>
              <a:off x="79153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6" name="Google Shape;25116;p45"/>
            <p:cNvSpPr/>
            <p:nvPr/>
          </p:nvSpPr>
          <p:spPr>
            <a:xfrm>
              <a:off x="91104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7" name="Google Shape;25117;p45"/>
            <p:cNvSpPr/>
            <p:nvPr/>
          </p:nvSpPr>
          <p:spPr>
            <a:xfrm>
              <a:off x="103055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8" name="Google Shape;25118;p45"/>
            <p:cNvSpPr/>
            <p:nvPr/>
          </p:nvSpPr>
          <p:spPr>
            <a:xfrm>
              <a:off x="820125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9" name="Google Shape;25119;p45"/>
            <p:cNvSpPr/>
            <p:nvPr/>
          </p:nvSpPr>
          <p:spPr>
            <a:xfrm>
              <a:off x="832076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0" name="Google Shape;25120;p45"/>
            <p:cNvSpPr/>
            <p:nvPr/>
          </p:nvSpPr>
          <p:spPr>
            <a:xfrm>
              <a:off x="844028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1" name="Google Shape;25121;p45"/>
            <p:cNvSpPr/>
            <p:nvPr/>
          </p:nvSpPr>
          <p:spPr>
            <a:xfrm>
              <a:off x="855979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2" name="Google Shape;25122;p45"/>
            <p:cNvSpPr/>
            <p:nvPr/>
          </p:nvSpPr>
          <p:spPr>
            <a:xfrm>
              <a:off x="867930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3" name="Google Shape;25123;p45"/>
            <p:cNvSpPr/>
            <p:nvPr/>
          </p:nvSpPr>
          <p:spPr>
            <a:xfrm>
              <a:off x="879882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4" name="Google Shape;25124;p45"/>
            <p:cNvSpPr/>
            <p:nvPr/>
          </p:nvSpPr>
          <p:spPr>
            <a:xfrm>
              <a:off x="31350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5" name="Google Shape;25125;p45"/>
            <p:cNvSpPr/>
            <p:nvPr/>
          </p:nvSpPr>
          <p:spPr>
            <a:xfrm>
              <a:off x="43301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6" name="Google Shape;25126;p45"/>
            <p:cNvSpPr/>
            <p:nvPr/>
          </p:nvSpPr>
          <p:spPr>
            <a:xfrm>
              <a:off x="55251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7" name="Google Shape;25127;p45"/>
            <p:cNvSpPr/>
            <p:nvPr/>
          </p:nvSpPr>
          <p:spPr>
            <a:xfrm>
              <a:off x="67202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8" name="Google Shape;25128;p45"/>
            <p:cNvSpPr/>
            <p:nvPr/>
          </p:nvSpPr>
          <p:spPr>
            <a:xfrm>
              <a:off x="79153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9" name="Google Shape;25129;p45"/>
            <p:cNvSpPr/>
            <p:nvPr/>
          </p:nvSpPr>
          <p:spPr>
            <a:xfrm>
              <a:off x="91104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0" name="Google Shape;25130;p45"/>
            <p:cNvSpPr/>
            <p:nvPr/>
          </p:nvSpPr>
          <p:spPr>
            <a:xfrm>
              <a:off x="103055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1" name="Google Shape;25131;p45"/>
            <p:cNvSpPr/>
            <p:nvPr/>
          </p:nvSpPr>
          <p:spPr>
            <a:xfrm>
              <a:off x="820125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2" name="Google Shape;25132;p45"/>
            <p:cNvSpPr/>
            <p:nvPr/>
          </p:nvSpPr>
          <p:spPr>
            <a:xfrm>
              <a:off x="832076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3" name="Google Shape;25133;p45"/>
            <p:cNvSpPr/>
            <p:nvPr/>
          </p:nvSpPr>
          <p:spPr>
            <a:xfrm>
              <a:off x="844028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4" name="Google Shape;25134;p45"/>
            <p:cNvSpPr/>
            <p:nvPr/>
          </p:nvSpPr>
          <p:spPr>
            <a:xfrm>
              <a:off x="855979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5" name="Google Shape;25135;p45"/>
            <p:cNvSpPr/>
            <p:nvPr/>
          </p:nvSpPr>
          <p:spPr>
            <a:xfrm>
              <a:off x="867930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6" name="Google Shape;25136;p45"/>
            <p:cNvSpPr/>
            <p:nvPr/>
          </p:nvSpPr>
          <p:spPr>
            <a:xfrm>
              <a:off x="879882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7" name="Google Shape;25137;p45"/>
            <p:cNvSpPr/>
            <p:nvPr/>
          </p:nvSpPr>
          <p:spPr>
            <a:xfrm>
              <a:off x="31350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8" name="Google Shape;25138;p45"/>
            <p:cNvSpPr/>
            <p:nvPr/>
          </p:nvSpPr>
          <p:spPr>
            <a:xfrm>
              <a:off x="43301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9" name="Google Shape;25139;p45"/>
            <p:cNvSpPr/>
            <p:nvPr/>
          </p:nvSpPr>
          <p:spPr>
            <a:xfrm>
              <a:off x="55251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0" name="Google Shape;25140;p45"/>
            <p:cNvSpPr/>
            <p:nvPr/>
          </p:nvSpPr>
          <p:spPr>
            <a:xfrm>
              <a:off x="67202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1" name="Google Shape;25141;p45"/>
            <p:cNvSpPr/>
            <p:nvPr/>
          </p:nvSpPr>
          <p:spPr>
            <a:xfrm>
              <a:off x="79153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2" name="Google Shape;25142;p45"/>
            <p:cNvSpPr/>
            <p:nvPr/>
          </p:nvSpPr>
          <p:spPr>
            <a:xfrm>
              <a:off x="91104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3" name="Google Shape;25143;p45"/>
            <p:cNvSpPr/>
            <p:nvPr/>
          </p:nvSpPr>
          <p:spPr>
            <a:xfrm>
              <a:off x="103055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4" name="Google Shape;25144;p45"/>
            <p:cNvSpPr/>
            <p:nvPr/>
          </p:nvSpPr>
          <p:spPr>
            <a:xfrm>
              <a:off x="820125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5" name="Google Shape;25145;p45"/>
            <p:cNvSpPr/>
            <p:nvPr/>
          </p:nvSpPr>
          <p:spPr>
            <a:xfrm>
              <a:off x="832076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6" name="Google Shape;25146;p45"/>
            <p:cNvSpPr/>
            <p:nvPr/>
          </p:nvSpPr>
          <p:spPr>
            <a:xfrm>
              <a:off x="844028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7" name="Google Shape;25147;p45"/>
            <p:cNvSpPr/>
            <p:nvPr/>
          </p:nvSpPr>
          <p:spPr>
            <a:xfrm>
              <a:off x="855979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8" name="Google Shape;25148;p45"/>
            <p:cNvSpPr/>
            <p:nvPr/>
          </p:nvSpPr>
          <p:spPr>
            <a:xfrm>
              <a:off x="867930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9" name="Google Shape;25149;p45"/>
            <p:cNvSpPr/>
            <p:nvPr/>
          </p:nvSpPr>
          <p:spPr>
            <a:xfrm>
              <a:off x="879882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0" name="Google Shape;25150;p45"/>
            <p:cNvSpPr/>
            <p:nvPr/>
          </p:nvSpPr>
          <p:spPr>
            <a:xfrm>
              <a:off x="31350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1" name="Google Shape;25151;p45"/>
            <p:cNvSpPr/>
            <p:nvPr/>
          </p:nvSpPr>
          <p:spPr>
            <a:xfrm>
              <a:off x="43301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2" name="Google Shape;25152;p45"/>
            <p:cNvSpPr/>
            <p:nvPr/>
          </p:nvSpPr>
          <p:spPr>
            <a:xfrm>
              <a:off x="55251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3" name="Google Shape;25153;p45"/>
            <p:cNvSpPr/>
            <p:nvPr/>
          </p:nvSpPr>
          <p:spPr>
            <a:xfrm>
              <a:off x="67202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4" name="Google Shape;25154;p45"/>
            <p:cNvSpPr/>
            <p:nvPr/>
          </p:nvSpPr>
          <p:spPr>
            <a:xfrm>
              <a:off x="79153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5" name="Google Shape;25155;p45"/>
            <p:cNvSpPr/>
            <p:nvPr/>
          </p:nvSpPr>
          <p:spPr>
            <a:xfrm>
              <a:off x="91104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6" name="Google Shape;25156;p45"/>
            <p:cNvSpPr/>
            <p:nvPr/>
          </p:nvSpPr>
          <p:spPr>
            <a:xfrm>
              <a:off x="103055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7" name="Google Shape;25157;p45"/>
            <p:cNvSpPr/>
            <p:nvPr/>
          </p:nvSpPr>
          <p:spPr>
            <a:xfrm>
              <a:off x="820125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8" name="Google Shape;25158;p45"/>
            <p:cNvSpPr/>
            <p:nvPr/>
          </p:nvSpPr>
          <p:spPr>
            <a:xfrm>
              <a:off x="832076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9" name="Google Shape;25159;p45"/>
            <p:cNvSpPr/>
            <p:nvPr/>
          </p:nvSpPr>
          <p:spPr>
            <a:xfrm>
              <a:off x="844028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0" name="Google Shape;25160;p45"/>
            <p:cNvSpPr/>
            <p:nvPr/>
          </p:nvSpPr>
          <p:spPr>
            <a:xfrm>
              <a:off x="855979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1" name="Google Shape;25161;p45"/>
            <p:cNvSpPr/>
            <p:nvPr/>
          </p:nvSpPr>
          <p:spPr>
            <a:xfrm>
              <a:off x="867930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2" name="Google Shape;25162;p45"/>
            <p:cNvSpPr/>
            <p:nvPr/>
          </p:nvSpPr>
          <p:spPr>
            <a:xfrm>
              <a:off x="879882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3" name="Google Shape;25163;p45"/>
            <p:cNvSpPr/>
            <p:nvPr/>
          </p:nvSpPr>
          <p:spPr>
            <a:xfrm>
              <a:off x="31350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4" name="Google Shape;25164;p45"/>
            <p:cNvSpPr/>
            <p:nvPr/>
          </p:nvSpPr>
          <p:spPr>
            <a:xfrm>
              <a:off x="43301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5" name="Google Shape;25165;p45"/>
            <p:cNvSpPr/>
            <p:nvPr/>
          </p:nvSpPr>
          <p:spPr>
            <a:xfrm>
              <a:off x="55251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6" name="Google Shape;25166;p45"/>
            <p:cNvSpPr/>
            <p:nvPr/>
          </p:nvSpPr>
          <p:spPr>
            <a:xfrm>
              <a:off x="67202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7" name="Google Shape;25167;p45"/>
            <p:cNvSpPr/>
            <p:nvPr/>
          </p:nvSpPr>
          <p:spPr>
            <a:xfrm>
              <a:off x="79153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8" name="Google Shape;25168;p45"/>
            <p:cNvSpPr/>
            <p:nvPr/>
          </p:nvSpPr>
          <p:spPr>
            <a:xfrm>
              <a:off x="91104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9" name="Google Shape;25169;p45"/>
            <p:cNvSpPr/>
            <p:nvPr/>
          </p:nvSpPr>
          <p:spPr>
            <a:xfrm>
              <a:off x="103055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0" name="Google Shape;25170;p45"/>
            <p:cNvSpPr/>
            <p:nvPr/>
          </p:nvSpPr>
          <p:spPr>
            <a:xfrm>
              <a:off x="820125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1" name="Google Shape;25171;p45"/>
            <p:cNvSpPr/>
            <p:nvPr/>
          </p:nvSpPr>
          <p:spPr>
            <a:xfrm>
              <a:off x="832076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2" name="Google Shape;25172;p45"/>
            <p:cNvSpPr/>
            <p:nvPr/>
          </p:nvSpPr>
          <p:spPr>
            <a:xfrm>
              <a:off x="844028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3" name="Google Shape;25173;p45"/>
            <p:cNvSpPr/>
            <p:nvPr/>
          </p:nvSpPr>
          <p:spPr>
            <a:xfrm>
              <a:off x="855979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4" name="Google Shape;25174;p45"/>
            <p:cNvSpPr/>
            <p:nvPr/>
          </p:nvSpPr>
          <p:spPr>
            <a:xfrm>
              <a:off x="867930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5" name="Google Shape;25175;p45"/>
            <p:cNvSpPr/>
            <p:nvPr/>
          </p:nvSpPr>
          <p:spPr>
            <a:xfrm>
              <a:off x="879882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6" name="Google Shape;25176;p45"/>
            <p:cNvSpPr/>
            <p:nvPr/>
          </p:nvSpPr>
          <p:spPr>
            <a:xfrm>
              <a:off x="31350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7" name="Google Shape;25177;p45"/>
            <p:cNvSpPr/>
            <p:nvPr/>
          </p:nvSpPr>
          <p:spPr>
            <a:xfrm>
              <a:off x="43301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8" name="Google Shape;25178;p45"/>
            <p:cNvSpPr/>
            <p:nvPr/>
          </p:nvSpPr>
          <p:spPr>
            <a:xfrm>
              <a:off x="55251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9" name="Google Shape;25179;p45"/>
            <p:cNvSpPr/>
            <p:nvPr/>
          </p:nvSpPr>
          <p:spPr>
            <a:xfrm>
              <a:off x="67202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0" name="Google Shape;25180;p45"/>
            <p:cNvSpPr/>
            <p:nvPr/>
          </p:nvSpPr>
          <p:spPr>
            <a:xfrm>
              <a:off x="79153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1" name="Google Shape;25181;p45"/>
            <p:cNvSpPr/>
            <p:nvPr/>
          </p:nvSpPr>
          <p:spPr>
            <a:xfrm>
              <a:off x="91104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2" name="Google Shape;25182;p45"/>
            <p:cNvSpPr/>
            <p:nvPr/>
          </p:nvSpPr>
          <p:spPr>
            <a:xfrm>
              <a:off x="103055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3" name="Google Shape;25183;p45"/>
            <p:cNvSpPr/>
            <p:nvPr/>
          </p:nvSpPr>
          <p:spPr>
            <a:xfrm>
              <a:off x="820125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4" name="Google Shape;25184;p45"/>
            <p:cNvSpPr/>
            <p:nvPr/>
          </p:nvSpPr>
          <p:spPr>
            <a:xfrm>
              <a:off x="832076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5" name="Google Shape;25185;p45"/>
            <p:cNvSpPr/>
            <p:nvPr/>
          </p:nvSpPr>
          <p:spPr>
            <a:xfrm>
              <a:off x="844028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6" name="Google Shape;25186;p45"/>
            <p:cNvSpPr/>
            <p:nvPr/>
          </p:nvSpPr>
          <p:spPr>
            <a:xfrm>
              <a:off x="855979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7" name="Google Shape;25187;p45"/>
            <p:cNvSpPr/>
            <p:nvPr/>
          </p:nvSpPr>
          <p:spPr>
            <a:xfrm>
              <a:off x="867930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8" name="Google Shape;25188;p45"/>
            <p:cNvSpPr/>
            <p:nvPr/>
          </p:nvSpPr>
          <p:spPr>
            <a:xfrm>
              <a:off x="879882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9" name="Google Shape;25189;p45"/>
            <p:cNvSpPr/>
            <p:nvPr/>
          </p:nvSpPr>
          <p:spPr>
            <a:xfrm>
              <a:off x="31350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0" name="Google Shape;25190;p45"/>
            <p:cNvSpPr/>
            <p:nvPr/>
          </p:nvSpPr>
          <p:spPr>
            <a:xfrm>
              <a:off x="43301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1" name="Google Shape;25191;p45"/>
            <p:cNvSpPr/>
            <p:nvPr/>
          </p:nvSpPr>
          <p:spPr>
            <a:xfrm>
              <a:off x="55251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2" name="Google Shape;25192;p45"/>
            <p:cNvSpPr/>
            <p:nvPr/>
          </p:nvSpPr>
          <p:spPr>
            <a:xfrm>
              <a:off x="67202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3" name="Google Shape;25193;p45"/>
            <p:cNvSpPr/>
            <p:nvPr/>
          </p:nvSpPr>
          <p:spPr>
            <a:xfrm>
              <a:off x="79153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4" name="Google Shape;25194;p45"/>
            <p:cNvSpPr/>
            <p:nvPr/>
          </p:nvSpPr>
          <p:spPr>
            <a:xfrm>
              <a:off x="91104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5" name="Google Shape;25195;p45"/>
            <p:cNvSpPr/>
            <p:nvPr/>
          </p:nvSpPr>
          <p:spPr>
            <a:xfrm>
              <a:off x="103055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6" name="Google Shape;25196;p45"/>
            <p:cNvSpPr/>
            <p:nvPr/>
          </p:nvSpPr>
          <p:spPr>
            <a:xfrm>
              <a:off x="820125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7" name="Google Shape;25197;p45"/>
            <p:cNvSpPr/>
            <p:nvPr/>
          </p:nvSpPr>
          <p:spPr>
            <a:xfrm>
              <a:off x="832076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8" name="Google Shape;25198;p45"/>
            <p:cNvSpPr/>
            <p:nvPr/>
          </p:nvSpPr>
          <p:spPr>
            <a:xfrm>
              <a:off x="844028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9" name="Google Shape;25199;p45"/>
            <p:cNvSpPr/>
            <p:nvPr/>
          </p:nvSpPr>
          <p:spPr>
            <a:xfrm>
              <a:off x="855979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0" name="Google Shape;25200;p45"/>
            <p:cNvSpPr/>
            <p:nvPr/>
          </p:nvSpPr>
          <p:spPr>
            <a:xfrm>
              <a:off x="867930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1" name="Google Shape;25201;p45"/>
            <p:cNvSpPr/>
            <p:nvPr/>
          </p:nvSpPr>
          <p:spPr>
            <a:xfrm>
              <a:off x="879882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2" name="Google Shape;25202;p45"/>
            <p:cNvSpPr/>
            <p:nvPr/>
          </p:nvSpPr>
          <p:spPr>
            <a:xfrm>
              <a:off x="31350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3" name="Google Shape;25203;p45"/>
            <p:cNvSpPr/>
            <p:nvPr/>
          </p:nvSpPr>
          <p:spPr>
            <a:xfrm>
              <a:off x="43301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4" name="Google Shape;25204;p45"/>
            <p:cNvSpPr/>
            <p:nvPr/>
          </p:nvSpPr>
          <p:spPr>
            <a:xfrm>
              <a:off x="55251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5" name="Google Shape;25205;p45"/>
            <p:cNvSpPr/>
            <p:nvPr/>
          </p:nvSpPr>
          <p:spPr>
            <a:xfrm>
              <a:off x="67202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6" name="Google Shape;25206;p45"/>
            <p:cNvSpPr/>
            <p:nvPr/>
          </p:nvSpPr>
          <p:spPr>
            <a:xfrm>
              <a:off x="79153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7" name="Google Shape;25207;p45"/>
            <p:cNvSpPr/>
            <p:nvPr/>
          </p:nvSpPr>
          <p:spPr>
            <a:xfrm>
              <a:off x="91104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8" name="Google Shape;25208;p45"/>
            <p:cNvSpPr/>
            <p:nvPr/>
          </p:nvSpPr>
          <p:spPr>
            <a:xfrm>
              <a:off x="103055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9" name="Google Shape;25209;p45"/>
            <p:cNvSpPr/>
            <p:nvPr/>
          </p:nvSpPr>
          <p:spPr>
            <a:xfrm>
              <a:off x="820125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0" name="Google Shape;25210;p45"/>
            <p:cNvSpPr/>
            <p:nvPr/>
          </p:nvSpPr>
          <p:spPr>
            <a:xfrm>
              <a:off x="832076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1" name="Google Shape;25211;p45"/>
            <p:cNvSpPr/>
            <p:nvPr/>
          </p:nvSpPr>
          <p:spPr>
            <a:xfrm>
              <a:off x="844028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2" name="Google Shape;25212;p45"/>
            <p:cNvSpPr/>
            <p:nvPr/>
          </p:nvSpPr>
          <p:spPr>
            <a:xfrm>
              <a:off x="855979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3" name="Google Shape;25213;p45"/>
            <p:cNvSpPr/>
            <p:nvPr/>
          </p:nvSpPr>
          <p:spPr>
            <a:xfrm>
              <a:off x="867930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4" name="Google Shape;25214;p45"/>
            <p:cNvSpPr/>
            <p:nvPr/>
          </p:nvSpPr>
          <p:spPr>
            <a:xfrm>
              <a:off x="879882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5" name="Google Shape;25215;p45"/>
            <p:cNvSpPr/>
            <p:nvPr/>
          </p:nvSpPr>
          <p:spPr>
            <a:xfrm>
              <a:off x="31350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6" name="Google Shape;25216;p45"/>
            <p:cNvSpPr/>
            <p:nvPr/>
          </p:nvSpPr>
          <p:spPr>
            <a:xfrm>
              <a:off x="43301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7" name="Google Shape;25217;p45"/>
            <p:cNvSpPr/>
            <p:nvPr/>
          </p:nvSpPr>
          <p:spPr>
            <a:xfrm>
              <a:off x="55251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8" name="Google Shape;25218;p45"/>
            <p:cNvSpPr/>
            <p:nvPr/>
          </p:nvSpPr>
          <p:spPr>
            <a:xfrm>
              <a:off x="67202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9" name="Google Shape;25219;p45"/>
            <p:cNvSpPr/>
            <p:nvPr/>
          </p:nvSpPr>
          <p:spPr>
            <a:xfrm>
              <a:off x="79153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0" name="Google Shape;25220;p45"/>
            <p:cNvSpPr/>
            <p:nvPr/>
          </p:nvSpPr>
          <p:spPr>
            <a:xfrm>
              <a:off x="91104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1" name="Google Shape;25221;p45"/>
            <p:cNvSpPr/>
            <p:nvPr/>
          </p:nvSpPr>
          <p:spPr>
            <a:xfrm>
              <a:off x="103055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2" name="Google Shape;25222;p45"/>
            <p:cNvSpPr/>
            <p:nvPr/>
          </p:nvSpPr>
          <p:spPr>
            <a:xfrm>
              <a:off x="820125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3" name="Google Shape;25223;p45"/>
            <p:cNvSpPr/>
            <p:nvPr/>
          </p:nvSpPr>
          <p:spPr>
            <a:xfrm>
              <a:off x="832076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4" name="Google Shape;25224;p45"/>
            <p:cNvSpPr/>
            <p:nvPr/>
          </p:nvSpPr>
          <p:spPr>
            <a:xfrm>
              <a:off x="844028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5" name="Google Shape;25225;p45"/>
            <p:cNvSpPr/>
            <p:nvPr/>
          </p:nvSpPr>
          <p:spPr>
            <a:xfrm>
              <a:off x="855979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6" name="Google Shape;25226;p45"/>
            <p:cNvSpPr/>
            <p:nvPr/>
          </p:nvSpPr>
          <p:spPr>
            <a:xfrm>
              <a:off x="867930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7" name="Google Shape;25227;p45"/>
            <p:cNvSpPr/>
            <p:nvPr/>
          </p:nvSpPr>
          <p:spPr>
            <a:xfrm>
              <a:off x="879882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8" name="Google Shape;25228;p45"/>
            <p:cNvSpPr/>
            <p:nvPr/>
          </p:nvSpPr>
          <p:spPr>
            <a:xfrm>
              <a:off x="31350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9" name="Google Shape;25229;p45"/>
            <p:cNvSpPr/>
            <p:nvPr/>
          </p:nvSpPr>
          <p:spPr>
            <a:xfrm>
              <a:off x="43301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0" name="Google Shape;25230;p45"/>
            <p:cNvSpPr/>
            <p:nvPr/>
          </p:nvSpPr>
          <p:spPr>
            <a:xfrm>
              <a:off x="55251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1" name="Google Shape;25231;p45"/>
            <p:cNvSpPr/>
            <p:nvPr/>
          </p:nvSpPr>
          <p:spPr>
            <a:xfrm>
              <a:off x="67202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2" name="Google Shape;25232;p45"/>
            <p:cNvSpPr/>
            <p:nvPr/>
          </p:nvSpPr>
          <p:spPr>
            <a:xfrm>
              <a:off x="79153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3" name="Google Shape;25233;p45"/>
            <p:cNvSpPr/>
            <p:nvPr/>
          </p:nvSpPr>
          <p:spPr>
            <a:xfrm>
              <a:off x="91104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4" name="Google Shape;25234;p45"/>
            <p:cNvSpPr/>
            <p:nvPr/>
          </p:nvSpPr>
          <p:spPr>
            <a:xfrm>
              <a:off x="103055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5" name="Google Shape;25235;p45"/>
            <p:cNvSpPr/>
            <p:nvPr/>
          </p:nvSpPr>
          <p:spPr>
            <a:xfrm>
              <a:off x="820125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6" name="Google Shape;25236;p45"/>
            <p:cNvSpPr/>
            <p:nvPr/>
          </p:nvSpPr>
          <p:spPr>
            <a:xfrm>
              <a:off x="832076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7" name="Google Shape;25237;p45"/>
            <p:cNvSpPr/>
            <p:nvPr/>
          </p:nvSpPr>
          <p:spPr>
            <a:xfrm>
              <a:off x="844028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8" name="Google Shape;25238;p45"/>
            <p:cNvSpPr/>
            <p:nvPr/>
          </p:nvSpPr>
          <p:spPr>
            <a:xfrm>
              <a:off x="855979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9" name="Google Shape;25239;p45"/>
            <p:cNvSpPr/>
            <p:nvPr/>
          </p:nvSpPr>
          <p:spPr>
            <a:xfrm>
              <a:off x="867930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0" name="Google Shape;25240;p45"/>
            <p:cNvSpPr/>
            <p:nvPr/>
          </p:nvSpPr>
          <p:spPr>
            <a:xfrm>
              <a:off x="879882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1" name="Google Shape;25241;p45"/>
            <p:cNvSpPr/>
            <p:nvPr/>
          </p:nvSpPr>
          <p:spPr>
            <a:xfrm>
              <a:off x="31350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2" name="Google Shape;25242;p45"/>
            <p:cNvSpPr/>
            <p:nvPr/>
          </p:nvSpPr>
          <p:spPr>
            <a:xfrm>
              <a:off x="43301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3" name="Google Shape;25243;p45"/>
            <p:cNvSpPr/>
            <p:nvPr/>
          </p:nvSpPr>
          <p:spPr>
            <a:xfrm>
              <a:off x="55251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4" name="Google Shape;25244;p45"/>
            <p:cNvSpPr/>
            <p:nvPr/>
          </p:nvSpPr>
          <p:spPr>
            <a:xfrm>
              <a:off x="67202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5" name="Google Shape;25245;p45"/>
            <p:cNvSpPr/>
            <p:nvPr/>
          </p:nvSpPr>
          <p:spPr>
            <a:xfrm>
              <a:off x="79153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6" name="Google Shape;25246;p45"/>
            <p:cNvSpPr/>
            <p:nvPr/>
          </p:nvSpPr>
          <p:spPr>
            <a:xfrm>
              <a:off x="91104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7" name="Google Shape;25247;p45"/>
            <p:cNvSpPr/>
            <p:nvPr/>
          </p:nvSpPr>
          <p:spPr>
            <a:xfrm>
              <a:off x="103055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8" name="Google Shape;25248;p45"/>
            <p:cNvSpPr/>
            <p:nvPr/>
          </p:nvSpPr>
          <p:spPr>
            <a:xfrm>
              <a:off x="820125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9" name="Google Shape;25249;p45"/>
            <p:cNvSpPr/>
            <p:nvPr/>
          </p:nvSpPr>
          <p:spPr>
            <a:xfrm>
              <a:off x="832076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0" name="Google Shape;25250;p45"/>
            <p:cNvSpPr/>
            <p:nvPr/>
          </p:nvSpPr>
          <p:spPr>
            <a:xfrm>
              <a:off x="844028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1" name="Google Shape;25251;p45"/>
            <p:cNvSpPr/>
            <p:nvPr/>
          </p:nvSpPr>
          <p:spPr>
            <a:xfrm>
              <a:off x="855979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2" name="Google Shape;25252;p45"/>
            <p:cNvSpPr/>
            <p:nvPr/>
          </p:nvSpPr>
          <p:spPr>
            <a:xfrm>
              <a:off x="867930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3" name="Google Shape;25253;p45"/>
            <p:cNvSpPr/>
            <p:nvPr/>
          </p:nvSpPr>
          <p:spPr>
            <a:xfrm>
              <a:off x="879882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4" name="Google Shape;25254;p45"/>
            <p:cNvSpPr/>
            <p:nvPr/>
          </p:nvSpPr>
          <p:spPr>
            <a:xfrm>
              <a:off x="31350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5" name="Google Shape;25255;p45"/>
            <p:cNvSpPr/>
            <p:nvPr/>
          </p:nvSpPr>
          <p:spPr>
            <a:xfrm>
              <a:off x="43301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6" name="Google Shape;25256;p45"/>
            <p:cNvSpPr/>
            <p:nvPr/>
          </p:nvSpPr>
          <p:spPr>
            <a:xfrm>
              <a:off x="55251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7" name="Google Shape;25257;p45"/>
            <p:cNvSpPr/>
            <p:nvPr/>
          </p:nvSpPr>
          <p:spPr>
            <a:xfrm>
              <a:off x="67202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8" name="Google Shape;25258;p45"/>
            <p:cNvSpPr/>
            <p:nvPr/>
          </p:nvSpPr>
          <p:spPr>
            <a:xfrm>
              <a:off x="79153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9" name="Google Shape;25259;p45"/>
            <p:cNvSpPr/>
            <p:nvPr/>
          </p:nvSpPr>
          <p:spPr>
            <a:xfrm>
              <a:off x="91104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0" name="Google Shape;25260;p45"/>
            <p:cNvSpPr/>
            <p:nvPr/>
          </p:nvSpPr>
          <p:spPr>
            <a:xfrm>
              <a:off x="103055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1" name="Google Shape;25261;p45"/>
            <p:cNvSpPr/>
            <p:nvPr/>
          </p:nvSpPr>
          <p:spPr>
            <a:xfrm>
              <a:off x="820125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2" name="Google Shape;25262;p45"/>
            <p:cNvSpPr/>
            <p:nvPr/>
          </p:nvSpPr>
          <p:spPr>
            <a:xfrm>
              <a:off x="832076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3" name="Google Shape;25263;p45"/>
            <p:cNvSpPr/>
            <p:nvPr/>
          </p:nvSpPr>
          <p:spPr>
            <a:xfrm>
              <a:off x="844028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4" name="Google Shape;25264;p45"/>
            <p:cNvSpPr/>
            <p:nvPr/>
          </p:nvSpPr>
          <p:spPr>
            <a:xfrm>
              <a:off x="855979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5" name="Google Shape;25265;p45"/>
            <p:cNvSpPr/>
            <p:nvPr/>
          </p:nvSpPr>
          <p:spPr>
            <a:xfrm>
              <a:off x="867930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6" name="Google Shape;25266;p45"/>
            <p:cNvSpPr/>
            <p:nvPr/>
          </p:nvSpPr>
          <p:spPr>
            <a:xfrm>
              <a:off x="879882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7" name="Google Shape;25267;p45"/>
            <p:cNvSpPr/>
            <p:nvPr/>
          </p:nvSpPr>
          <p:spPr>
            <a:xfrm>
              <a:off x="31350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8" name="Google Shape;25268;p45"/>
            <p:cNvSpPr/>
            <p:nvPr/>
          </p:nvSpPr>
          <p:spPr>
            <a:xfrm>
              <a:off x="43301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9" name="Google Shape;25269;p45"/>
            <p:cNvSpPr/>
            <p:nvPr/>
          </p:nvSpPr>
          <p:spPr>
            <a:xfrm>
              <a:off x="55251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0" name="Google Shape;25270;p45"/>
            <p:cNvSpPr/>
            <p:nvPr/>
          </p:nvSpPr>
          <p:spPr>
            <a:xfrm>
              <a:off x="67202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1" name="Google Shape;25271;p45"/>
            <p:cNvSpPr/>
            <p:nvPr/>
          </p:nvSpPr>
          <p:spPr>
            <a:xfrm>
              <a:off x="79153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2" name="Google Shape;25272;p45"/>
            <p:cNvSpPr/>
            <p:nvPr/>
          </p:nvSpPr>
          <p:spPr>
            <a:xfrm>
              <a:off x="91104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3" name="Google Shape;25273;p45"/>
            <p:cNvSpPr/>
            <p:nvPr/>
          </p:nvSpPr>
          <p:spPr>
            <a:xfrm>
              <a:off x="103055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4" name="Google Shape;25274;p45"/>
            <p:cNvSpPr/>
            <p:nvPr/>
          </p:nvSpPr>
          <p:spPr>
            <a:xfrm>
              <a:off x="820125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5" name="Google Shape;25275;p45"/>
            <p:cNvSpPr/>
            <p:nvPr/>
          </p:nvSpPr>
          <p:spPr>
            <a:xfrm>
              <a:off x="832076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6" name="Google Shape;25276;p45"/>
            <p:cNvSpPr/>
            <p:nvPr/>
          </p:nvSpPr>
          <p:spPr>
            <a:xfrm>
              <a:off x="844028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7" name="Google Shape;25277;p45"/>
            <p:cNvSpPr/>
            <p:nvPr/>
          </p:nvSpPr>
          <p:spPr>
            <a:xfrm>
              <a:off x="855979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8" name="Google Shape;25278;p45"/>
            <p:cNvSpPr/>
            <p:nvPr/>
          </p:nvSpPr>
          <p:spPr>
            <a:xfrm>
              <a:off x="867930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9" name="Google Shape;25279;p45"/>
            <p:cNvSpPr/>
            <p:nvPr/>
          </p:nvSpPr>
          <p:spPr>
            <a:xfrm>
              <a:off x="879882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0" name="Google Shape;25280;p45"/>
            <p:cNvSpPr/>
            <p:nvPr/>
          </p:nvSpPr>
          <p:spPr>
            <a:xfrm>
              <a:off x="31350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1" name="Google Shape;25281;p45"/>
            <p:cNvSpPr/>
            <p:nvPr/>
          </p:nvSpPr>
          <p:spPr>
            <a:xfrm>
              <a:off x="43301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2" name="Google Shape;25282;p45"/>
            <p:cNvSpPr/>
            <p:nvPr/>
          </p:nvSpPr>
          <p:spPr>
            <a:xfrm>
              <a:off x="55251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3" name="Google Shape;25283;p45"/>
            <p:cNvSpPr/>
            <p:nvPr/>
          </p:nvSpPr>
          <p:spPr>
            <a:xfrm>
              <a:off x="67202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4" name="Google Shape;25284;p45"/>
            <p:cNvSpPr/>
            <p:nvPr/>
          </p:nvSpPr>
          <p:spPr>
            <a:xfrm>
              <a:off x="79153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5" name="Google Shape;25285;p45"/>
            <p:cNvSpPr/>
            <p:nvPr/>
          </p:nvSpPr>
          <p:spPr>
            <a:xfrm>
              <a:off x="91104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6" name="Google Shape;25286;p45"/>
            <p:cNvSpPr/>
            <p:nvPr/>
          </p:nvSpPr>
          <p:spPr>
            <a:xfrm>
              <a:off x="103055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7" name="Google Shape;25287;p45"/>
            <p:cNvSpPr/>
            <p:nvPr/>
          </p:nvSpPr>
          <p:spPr>
            <a:xfrm>
              <a:off x="820125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8" name="Google Shape;25288;p45"/>
            <p:cNvSpPr/>
            <p:nvPr/>
          </p:nvSpPr>
          <p:spPr>
            <a:xfrm>
              <a:off x="832076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9" name="Google Shape;25289;p45"/>
            <p:cNvSpPr/>
            <p:nvPr/>
          </p:nvSpPr>
          <p:spPr>
            <a:xfrm>
              <a:off x="844028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0" name="Google Shape;25290;p45"/>
            <p:cNvSpPr/>
            <p:nvPr/>
          </p:nvSpPr>
          <p:spPr>
            <a:xfrm>
              <a:off x="855979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1" name="Google Shape;25291;p45"/>
            <p:cNvSpPr/>
            <p:nvPr/>
          </p:nvSpPr>
          <p:spPr>
            <a:xfrm>
              <a:off x="867930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2" name="Google Shape;25292;p45"/>
            <p:cNvSpPr/>
            <p:nvPr/>
          </p:nvSpPr>
          <p:spPr>
            <a:xfrm>
              <a:off x="879882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3" name="Google Shape;25293;p45"/>
            <p:cNvSpPr/>
            <p:nvPr/>
          </p:nvSpPr>
          <p:spPr>
            <a:xfrm>
              <a:off x="31350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4" name="Google Shape;25294;p45"/>
            <p:cNvSpPr/>
            <p:nvPr/>
          </p:nvSpPr>
          <p:spPr>
            <a:xfrm>
              <a:off x="43301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5" name="Google Shape;25295;p45"/>
            <p:cNvSpPr/>
            <p:nvPr/>
          </p:nvSpPr>
          <p:spPr>
            <a:xfrm>
              <a:off x="55251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6" name="Google Shape;25296;p45"/>
            <p:cNvSpPr/>
            <p:nvPr/>
          </p:nvSpPr>
          <p:spPr>
            <a:xfrm>
              <a:off x="67202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7" name="Google Shape;25297;p45"/>
            <p:cNvSpPr/>
            <p:nvPr/>
          </p:nvSpPr>
          <p:spPr>
            <a:xfrm>
              <a:off x="79153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8" name="Google Shape;25298;p45"/>
            <p:cNvSpPr/>
            <p:nvPr/>
          </p:nvSpPr>
          <p:spPr>
            <a:xfrm>
              <a:off x="91104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9" name="Google Shape;25299;p45"/>
            <p:cNvSpPr/>
            <p:nvPr/>
          </p:nvSpPr>
          <p:spPr>
            <a:xfrm>
              <a:off x="103055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0" name="Google Shape;25300;p45"/>
            <p:cNvSpPr/>
            <p:nvPr/>
          </p:nvSpPr>
          <p:spPr>
            <a:xfrm>
              <a:off x="820125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1" name="Google Shape;25301;p45"/>
            <p:cNvSpPr/>
            <p:nvPr/>
          </p:nvSpPr>
          <p:spPr>
            <a:xfrm>
              <a:off x="832076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2" name="Google Shape;25302;p45"/>
            <p:cNvSpPr/>
            <p:nvPr/>
          </p:nvSpPr>
          <p:spPr>
            <a:xfrm>
              <a:off x="844028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3" name="Google Shape;25303;p45"/>
            <p:cNvSpPr/>
            <p:nvPr/>
          </p:nvSpPr>
          <p:spPr>
            <a:xfrm>
              <a:off x="855979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4" name="Google Shape;25304;p45"/>
            <p:cNvSpPr/>
            <p:nvPr/>
          </p:nvSpPr>
          <p:spPr>
            <a:xfrm>
              <a:off x="867930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5" name="Google Shape;25305;p45"/>
            <p:cNvSpPr/>
            <p:nvPr/>
          </p:nvSpPr>
          <p:spPr>
            <a:xfrm>
              <a:off x="879882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6" name="Google Shape;25306;p45"/>
            <p:cNvSpPr/>
            <p:nvPr/>
          </p:nvSpPr>
          <p:spPr>
            <a:xfrm>
              <a:off x="31350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7" name="Google Shape;25307;p45"/>
            <p:cNvSpPr/>
            <p:nvPr/>
          </p:nvSpPr>
          <p:spPr>
            <a:xfrm>
              <a:off x="43301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8" name="Google Shape;25308;p45"/>
            <p:cNvSpPr/>
            <p:nvPr/>
          </p:nvSpPr>
          <p:spPr>
            <a:xfrm>
              <a:off x="55251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9" name="Google Shape;25309;p45"/>
            <p:cNvSpPr/>
            <p:nvPr/>
          </p:nvSpPr>
          <p:spPr>
            <a:xfrm>
              <a:off x="67202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0" name="Google Shape;25310;p45"/>
            <p:cNvSpPr/>
            <p:nvPr/>
          </p:nvSpPr>
          <p:spPr>
            <a:xfrm>
              <a:off x="79153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1" name="Google Shape;25311;p45"/>
            <p:cNvSpPr/>
            <p:nvPr/>
          </p:nvSpPr>
          <p:spPr>
            <a:xfrm>
              <a:off x="91104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2" name="Google Shape;25312;p45"/>
            <p:cNvSpPr/>
            <p:nvPr/>
          </p:nvSpPr>
          <p:spPr>
            <a:xfrm>
              <a:off x="103055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3" name="Google Shape;25313;p45"/>
            <p:cNvSpPr/>
            <p:nvPr/>
          </p:nvSpPr>
          <p:spPr>
            <a:xfrm>
              <a:off x="820125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4" name="Google Shape;25314;p45"/>
            <p:cNvSpPr/>
            <p:nvPr/>
          </p:nvSpPr>
          <p:spPr>
            <a:xfrm>
              <a:off x="832076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5" name="Google Shape;25315;p45"/>
            <p:cNvSpPr/>
            <p:nvPr/>
          </p:nvSpPr>
          <p:spPr>
            <a:xfrm>
              <a:off x="844028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6" name="Google Shape;25316;p45"/>
            <p:cNvSpPr/>
            <p:nvPr/>
          </p:nvSpPr>
          <p:spPr>
            <a:xfrm>
              <a:off x="855979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7" name="Google Shape;25317;p45"/>
            <p:cNvSpPr/>
            <p:nvPr/>
          </p:nvSpPr>
          <p:spPr>
            <a:xfrm>
              <a:off x="867930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8" name="Google Shape;25318;p45"/>
            <p:cNvSpPr/>
            <p:nvPr/>
          </p:nvSpPr>
          <p:spPr>
            <a:xfrm>
              <a:off x="879882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9" name="Google Shape;25319;p45"/>
            <p:cNvSpPr/>
            <p:nvPr/>
          </p:nvSpPr>
          <p:spPr>
            <a:xfrm>
              <a:off x="31350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0" name="Google Shape;25320;p45"/>
            <p:cNvSpPr/>
            <p:nvPr/>
          </p:nvSpPr>
          <p:spPr>
            <a:xfrm>
              <a:off x="43301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1" name="Google Shape;25321;p45"/>
            <p:cNvSpPr/>
            <p:nvPr/>
          </p:nvSpPr>
          <p:spPr>
            <a:xfrm>
              <a:off x="55251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2" name="Google Shape;25322;p45"/>
            <p:cNvSpPr/>
            <p:nvPr/>
          </p:nvSpPr>
          <p:spPr>
            <a:xfrm>
              <a:off x="67202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3" name="Google Shape;25323;p45"/>
            <p:cNvSpPr/>
            <p:nvPr/>
          </p:nvSpPr>
          <p:spPr>
            <a:xfrm>
              <a:off x="79153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4" name="Google Shape;25324;p45"/>
            <p:cNvSpPr/>
            <p:nvPr/>
          </p:nvSpPr>
          <p:spPr>
            <a:xfrm>
              <a:off x="91104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5" name="Google Shape;25325;p45"/>
            <p:cNvSpPr/>
            <p:nvPr/>
          </p:nvSpPr>
          <p:spPr>
            <a:xfrm>
              <a:off x="103055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6" name="Google Shape;25326;p45"/>
            <p:cNvSpPr/>
            <p:nvPr/>
          </p:nvSpPr>
          <p:spPr>
            <a:xfrm>
              <a:off x="820125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7" name="Google Shape;25327;p45"/>
            <p:cNvSpPr/>
            <p:nvPr/>
          </p:nvSpPr>
          <p:spPr>
            <a:xfrm>
              <a:off x="832076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8" name="Google Shape;25328;p45"/>
            <p:cNvSpPr/>
            <p:nvPr/>
          </p:nvSpPr>
          <p:spPr>
            <a:xfrm>
              <a:off x="844028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9" name="Google Shape;25329;p45"/>
            <p:cNvSpPr/>
            <p:nvPr/>
          </p:nvSpPr>
          <p:spPr>
            <a:xfrm>
              <a:off x="855979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0" name="Google Shape;25330;p45"/>
            <p:cNvSpPr/>
            <p:nvPr/>
          </p:nvSpPr>
          <p:spPr>
            <a:xfrm>
              <a:off x="867930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1" name="Google Shape;25331;p45"/>
            <p:cNvSpPr/>
            <p:nvPr/>
          </p:nvSpPr>
          <p:spPr>
            <a:xfrm>
              <a:off x="879882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2" name="Google Shape;25332;p45"/>
            <p:cNvSpPr/>
            <p:nvPr/>
          </p:nvSpPr>
          <p:spPr>
            <a:xfrm>
              <a:off x="31350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3" name="Google Shape;25333;p45"/>
            <p:cNvSpPr/>
            <p:nvPr/>
          </p:nvSpPr>
          <p:spPr>
            <a:xfrm>
              <a:off x="43301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4" name="Google Shape;25334;p45"/>
            <p:cNvSpPr/>
            <p:nvPr/>
          </p:nvSpPr>
          <p:spPr>
            <a:xfrm>
              <a:off x="55251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5" name="Google Shape;25335;p45"/>
            <p:cNvSpPr/>
            <p:nvPr/>
          </p:nvSpPr>
          <p:spPr>
            <a:xfrm>
              <a:off x="67202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6" name="Google Shape;25336;p45"/>
            <p:cNvSpPr/>
            <p:nvPr/>
          </p:nvSpPr>
          <p:spPr>
            <a:xfrm>
              <a:off x="79153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7" name="Google Shape;25337;p45"/>
            <p:cNvSpPr/>
            <p:nvPr/>
          </p:nvSpPr>
          <p:spPr>
            <a:xfrm>
              <a:off x="91104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8" name="Google Shape;25338;p45"/>
            <p:cNvSpPr/>
            <p:nvPr/>
          </p:nvSpPr>
          <p:spPr>
            <a:xfrm>
              <a:off x="103055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9" name="Google Shape;25339;p45"/>
            <p:cNvSpPr/>
            <p:nvPr/>
          </p:nvSpPr>
          <p:spPr>
            <a:xfrm>
              <a:off x="820125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0" name="Google Shape;25340;p45"/>
            <p:cNvSpPr/>
            <p:nvPr/>
          </p:nvSpPr>
          <p:spPr>
            <a:xfrm>
              <a:off x="832076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1" name="Google Shape;25341;p45"/>
            <p:cNvSpPr/>
            <p:nvPr/>
          </p:nvSpPr>
          <p:spPr>
            <a:xfrm>
              <a:off x="844028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2" name="Google Shape;25342;p45"/>
            <p:cNvSpPr/>
            <p:nvPr/>
          </p:nvSpPr>
          <p:spPr>
            <a:xfrm>
              <a:off x="855979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3" name="Google Shape;25343;p45"/>
            <p:cNvSpPr/>
            <p:nvPr/>
          </p:nvSpPr>
          <p:spPr>
            <a:xfrm>
              <a:off x="867930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4" name="Google Shape;25344;p45"/>
            <p:cNvSpPr/>
            <p:nvPr/>
          </p:nvSpPr>
          <p:spPr>
            <a:xfrm>
              <a:off x="879882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5" name="Google Shape;25345;p45"/>
            <p:cNvSpPr/>
            <p:nvPr/>
          </p:nvSpPr>
          <p:spPr>
            <a:xfrm>
              <a:off x="31350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6" name="Google Shape;25346;p45"/>
            <p:cNvSpPr/>
            <p:nvPr/>
          </p:nvSpPr>
          <p:spPr>
            <a:xfrm>
              <a:off x="43301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7" name="Google Shape;25347;p45"/>
            <p:cNvSpPr/>
            <p:nvPr/>
          </p:nvSpPr>
          <p:spPr>
            <a:xfrm>
              <a:off x="55251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8" name="Google Shape;25348;p45"/>
            <p:cNvSpPr/>
            <p:nvPr/>
          </p:nvSpPr>
          <p:spPr>
            <a:xfrm>
              <a:off x="67202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9" name="Google Shape;25349;p45"/>
            <p:cNvSpPr/>
            <p:nvPr/>
          </p:nvSpPr>
          <p:spPr>
            <a:xfrm>
              <a:off x="79153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0" name="Google Shape;25350;p45"/>
            <p:cNvSpPr/>
            <p:nvPr/>
          </p:nvSpPr>
          <p:spPr>
            <a:xfrm>
              <a:off x="91104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1" name="Google Shape;25351;p45"/>
            <p:cNvSpPr/>
            <p:nvPr/>
          </p:nvSpPr>
          <p:spPr>
            <a:xfrm>
              <a:off x="103055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2" name="Google Shape;25352;p45"/>
            <p:cNvSpPr/>
            <p:nvPr/>
          </p:nvSpPr>
          <p:spPr>
            <a:xfrm>
              <a:off x="820125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3" name="Google Shape;25353;p45"/>
            <p:cNvSpPr/>
            <p:nvPr/>
          </p:nvSpPr>
          <p:spPr>
            <a:xfrm>
              <a:off x="832076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4" name="Google Shape;25354;p45"/>
            <p:cNvSpPr/>
            <p:nvPr/>
          </p:nvSpPr>
          <p:spPr>
            <a:xfrm>
              <a:off x="844028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5" name="Google Shape;25355;p45"/>
            <p:cNvSpPr/>
            <p:nvPr/>
          </p:nvSpPr>
          <p:spPr>
            <a:xfrm>
              <a:off x="855979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6" name="Google Shape;25356;p45"/>
            <p:cNvSpPr/>
            <p:nvPr/>
          </p:nvSpPr>
          <p:spPr>
            <a:xfrm>
              <a:off x="867930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7" name="Google Shape;25357;p45"/>
            <p:cNvSpPr/>
            <p:nvPr/>
          </p:nvSpPr>
          <p:spPr>
            <a:xfrm>
              <a:off x="879882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8" name="Google Shape;25358;p45"/>
            <p:cNvSpPr/>
            <p:nvPr/>
          </p:nvSpPr>
          <p:spPr>
            <a:xfrm>
              <a:off x="31350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9" name="Google Shape;25359;p45"/>
            <p:cNvSpPr/>
            <p:nvPr/>
          </p:nvSpPr>
          <p:spPr>
            <a:xfrm>
              <a:off x="43301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0" name="Google Shape;25360;p45"/>
            <p:cNvSpPr/>
            <p:nvPr/>
          </p:nvSpPr>
          <p:spPr>
            <a:xfrm>
              <a:off x="55251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1" name="Google Shape;25361;p45"/>
            <p:cNvSpPr/>
            <p:nvPr/>
          </p:nvSpPr>
          <p:spPr>
            <a:xfrm>
              <a:off x="67202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2" name="Google Shape;25362;p45"/>
            <p:cNvSpPr/>
            <p:nvPr/>
          </p:nvSpPr>
          <p:spPr>
            <a:xfrm>
              <a:off x="79153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3" name="Google Shape;25363;p45"/>
            <p:cNvSpPr/>
            <p:nvPr/>
          </p:nvSpPr>
          <p:spPr>
            <a:xfrm>
              <a:off x="91104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4" name="Google Shape;25364;p45"/>
            <p:cNvSpPr/>
            <p:nvPr/>
          </p:nvSpPr>
          <p:spPr>
            <a:xfrm>
              <a:off x="103055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5" name="Google Shape;25365;p45"/>
            <p:cNvSpPr/>
            <p:nvPr/>
          </p:nvSpPr>
          <p:spPr>
            <a:xfrm>
              <a:off x="820125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6" name="Google Shape;25366;p45"/>
            <p:cNvSpPr/>
            <p:nvPr/>
          </p:nvSpPr>
          <p:spPr>
            <a:xfrm>
              <a:off x="832076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7" name="Google Shape;25367;p45"/>
            <p:cNvSpPr/>
            <p:nvPr/>
          </p:nvSpPr>
          <p:spPr>
            <a:xfrm>
              <a:off x="844028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8" name="Google Shape;25368;p45"/>
            <p:cNvSpPr/>
            <p:nvPr/>
          </p:nvSpPr>
          <p:spPr>
            <a:xfrm>
              <a:off x="855979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9" name="Google Shape;25369;p45"/>
            <p:cNvSpPr/>
            <p:nvPr/>
          </p:nvSpPr>
          <p:spPr>
            <a:xfrm>
              <a:off x="867930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0" name="Google Shape;25370;p45"/>
            <p:cNvSpPr/>
            <p:nvPr/>
          </p:nvSpPr>
          <p:spPr>
            <a:xfrm>
              <a:off x="879882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1" name="Google Shape;25371;p45"/>
            <p:cNvSpPr/>
            <p:nvPr/>
          </p:nvSpPr>
          <p:spPr>
            <a:xfrm>
              <a:off x="31350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2" name="Google Shape;25372;p45"/>
            <p:cNvSpPr/>
            <p:nvPr/>
          </p:nvSpPr>
          <p:spPr>
            <a:xfrm>
              <a:off x="43301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3" name="Google Shape;25373;p45"/>
            <p:cNvSpPr/>
            <p:nvPr/>
          </p:nvSpPr>
          <p:spPr>
            <a:xfrm>
              <a:off x="55251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4" name="Google Shape;25374;p45"/>
            <p:cNvSpPr/>
            <p:nvPr/>
          </p:nvSpPr>
          <p:spPr>
            <a:xfrm>
              <a:off x="67202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5" name="Google Shape;25375;p45"/>
            <p:cNvSpPr/>
            <p:nvPr/>
          </p:nvSpPr>
          <p:spPr>
            <a:xfrm>
              <a:off x="79153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6" name="Google Shape;25376;p45"/>
            <p:cNvSpPr/>
            <p:nvPr/>
          </p:nvSpPr>
          <p:spPr>
            <a:xfrm>
              <a:off x="91104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7" name="Google Shape;25377;p45"/>
            <p:cNvSpPr/>
            <p:nvPr/>
          </p:nvSpPr>
          <p:spPr>
            <a:xfrm>
              <a:off x="103055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8" name="Google Shape;25378;p45"/>
            <p:cNvSpPr/>
            <p:nvPr/>
          </p:nvSpPr>
          <p:spPr>
            <a:xfrm>
              <a:off x="820125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9" name="Google Shape;25379;p45"/>
            <p:cNvSpPr/>
            <p:nvPr/>
          </p:nvSpPr>
          <p:spPr>
            <a:xfrm>
              <a:off x="832076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0" name="Google Shape;25380;p45"/>
            <p:cNvSpPr/>
            <p:nvPr/>
          </p:nvSpPr>
          <p:spPr>
            <a:xfrm>
              <a:off x="844028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1" name="Google Shape;25381;p45"/>
            <p:cNvSpPr/>
            <p:nvPr/>
          </p:nvSpPr>
          <p:spPr>
            <a:xfrm>
              <a:off x="855979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2" name="Google Shape;25382;p45"/>
            <p:cNvSpPr/>
            <p:nvPr/>
          </p:nvSpPr>
          <p:spPr>
            <a:xfrm>
              <a:off x="867930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3" name="Google Shape;25383;p45"/>
            <p:cNvSpPr/>
            <p:nvPr/>
          </p:nvSpPr>
          <p:spPr>
            <a:xfrm>
              <a:off x="879882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1_1_1_1">
    <p:spTree>
      <p:nvGrpSpPr>
        <p:cNvPr id="1" name="Shape 25384"/>
        <p:cNvGrpSpPr/>
        <p:nvPr/>
      </p:nvGrpSpPr>
      <p:grpSpPr>
        <a:xfrm>
          <a:off x="0" y="0"/>
          <a:ext cx="0" cy="0"/>
          <a:chOff x="0" y="0"/>
          <a:chExt cx="0" cy="0"/>
        </a:xfrm>
      </p:grpSpPr>
      <p:grpSp>
        <p:nvGrpSpPr>
          <p:cNvPr id="25385" name="Google Shape;25385;p46"/>
          <p:cNvGrpSpPr/>
          <p:nvPr/>
        </p:nvGrpSpPr>
        <p:grpSpPr>
          <a:xfrm>
            <a:off x="5640453" y="540001"/>
            <a:ext cx="3138714" cy="4063568"/>
            <a:chOff x="313503" y="540001"/>
            <a:chExt cx="3138714" cy="4063568"/>
          </a:xfrm>
        </p:grpSpPr>
        <p:sp>
          <p:nvSpPr>
            <p:cNvPr id="25386" name="Google Shape;25386;p46"/>
            <p:cNvSpPr/>
            <p:nvPr/>
          </p:nvSpPr>
          <p:spPr>
            <a:xfrm>
              <a:off x="31350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7" name="Google Shape;25387;p46"/>
            <p:cNvSpPr/>
            <p:nvPr/>
          </p:nvSpPr>
          <p:spPr>
            <a:xfrm>
              <a:off x="43301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8" name="Google Shape;25388;p46"/>
            <p:cNvSpPr/>
            <p:nvPr/>
          </p:nvSpPr>
          <p:spPr>
            <a:xfrm>
              <a:off x="55251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9" name="Google Shape;25389;p46"/>
            <p:cNvSpPr/>
            <p:nvPr/>
          </p:nvSpPr>
          <p:spPr>
            <a:xfrm>
              <a:off x="67202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0" name="Google Shape;25390;p46"/>
            <p:cNvSpPr/>
            <p:nvPr/>
          </p:nvSpPr>
          <p:spPr>
            <a:xfrm>
              <a:off x="79153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1" name="Google Shape;25391;p46"/>
            <p:cNvSpPr/>
            <p:nvPr/>
          </p:nvSpPr>
          <p:spPr>
            <a:xfrm>
              <a:off x="91104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2" name="Google Shape;25392;p46"/>
            <p:cNvSpPr/>
            <p:nvPr/>
          </p:nvSpPr>
          <p:spPr>
            <a:xfrm>
              <a:off x="103055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3" name="Google Shape;25393;p46"/>
            <p:cNvSpPr/>
            <p:nvPr/>
          </p:nvSpPr>
          <p:spPr>
            <a:xfrm>
              <a:off x="115006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4" name="Google Shape;25394;p46"/>
            <p:cNvSpPr/>
            <p:nvPr/>
          </p:nvSpPr>
          <p:spPr>
            <a:xfrm>
              <a:off x="126956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5" name="Google Shape;25395;p46"/>
            <p:cNvSpPr/>
            <p:nvPr/>
          </p:nvSpPr>
          <p:spPr>
            <a:xfrm>
              <a:off x="138907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6" name="Google Shape;25396;p46"/>
            <p:cNvSpPr/>
            <p:nvPr/>
          </p:nvSpPr>
          <p:spPr>
            <a:xfrm>
              <a:off x="1508585"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7" name="Google Shape;25397;p46"/>
            <p:cNvSpPr/>
            <p:nvPr/>
          </p:nvSpPr>
          <p:spPr>
            <a:xfrm>
              <a:off x="162809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8" name="Google Shape;25398;p46"/>
            <p:cNvSpPr/>
            <p:nvPr/>
          </p:nvSpPr>
          <p:spPr>
            <a:xfrm>
              <a:off x="174760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9" name="Google Shape;25399;p46"/>
            <p:cNvSpPr/>
            <p:nvPr/>
          </p:nvSpPr>
          <p:spPr>
            <a:xfrm>
              <a:off x="186711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0" name="Google Shape;25400;p46"/>
            <p:cNvSpPr/>
            <p:nvPr/>
          </p:nvSpPr>
          <p:spPr>
            <a:xfrm>
              <a:off x="198661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1" name="Google Shape;25401;p46"/>
            <p:cNvSpPr/>
            <p:nvPr/>
          </p:nvSpPr>
          <p:spPr>
            <a:xfrm>
              <a:off x="210612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2" name="Google Shape;25402;p46"/>
            <p:cNvSpPr/>
            <p:nvPr/>
          </p:nvSpPr>
          <p:spPr>
            <a:xfrm>
              <a:off x="222563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3" name="Google Shape;25403;p46"/>
            <p:cNvSpPr/>
            <p:nvPr/>
          </p:nvSpPr>
          <p:spPr>
            <a:xfrm>
              <a:off x="234514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4" name="Google Shape;25404;p46"/>
            <p:cNvSpPr/>
            <p:nvPr/>
          </p:nvSpPr>
          <p:spPr>
            <a:xfrm>
              <a:off x="246465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5" name="Google Shape;25405;p46"/>
            <p:cNvSpPr/>
            <p:nvPr/>
          </p:nvSpPr>
          <p:spPr>
            <a:xfrm>
              <a:off x="258415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6" name="Google Shape;25406;p46"/>
            <p:cNvSpPr/>
            <p:nvPr/>
          </p:nvSpPr>
          <p:spPr>
            <a:xfrm>
              <a:off x="270366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7" name="Google Shape;25407;p46"/>
            <p:cNvSpPr/>
            <p:nvPr/>
          </p:nvSpPr>
          <p:spPr>
            <a:xfrm>
              <a:off x="282317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8" name="Google Shape;25408;p46"/>
            <p:cNvSpPr/>
            <p:nvPr/>
          </p:nvSpPr>
          <p:spPr>
            <a:xfrm>
              <a:off x="294268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9" name="Google Shape;25409;p46"/>
            <p:cNvSpPr/>
            <p:nvPr/>
          </p:nvSpPr>
          <p:spPr>
            <a:xfrm>
              <a:off x="306219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0" name="Google Shape;25410;p46"/>
            <p:cNvSpPr/>
            <p:nvPr/>
          </p:nvSpPr>
          <p:spPr>
            <a:xfrm>
              <a:off x="318170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1" name="Google Shape;25411;p46"/>
            <p:cNvSpPr/>
            <p:nvPr/>
          </p:nvSpPr>
          <p:spPr>
            <a:xfrm>
              <a:off x="330120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2" name="Google Shape;25412;p46"/>
            <p:cNvSpPr/>
            <p:nvPr/>
          </p:nvSpPr>
          <p:spPr>
            <a:xfrm>
              <a:off x="342071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3" name="Google Shape;25413;p46"/>
            <p:cNvSpPr/>
            <p:nvPr/>
          </p:nvSpPr>
          <p:spPr>
            <a:xfrm>
              <a:off x="31350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4" name="Google Shape;25414;p46"/>
            <p:cNvSpPr/>
            <p:nvPr/>
          </p:nvSpPr>
          <p:spPr>
            <a:xfrm>
              <a:off x="43301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5" name="Google Shape;25415;p46"/>
            <p:cNvSpPr/>
            <p:nvPr/>
          </p:nvSpPr>
          <p:spPr>
            <a:xfrm>
              <a:off x="55251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6" name="Google Shape;25416;p46"/>
            <p:cNvSpPr/>
            <p:nvPr/>
          </p:nvSpPr>
          <p:spPr>
            <a:xfrm>
              <a:off x="67202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7" name="Google Shape;25417;p46"/>
            <p:cNvSpPr/>
            <p:nvPr/>
          </p:nvSpPr>
          <p:spPr>
            <a:xfrm>
              <a:off x="79153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8" name="Google Shape;25418;p46"/>
            <p:cNvSpPr/>
            <p:nvPr/>
          </p:nvSpPr>
          <p:spPr>
            <a:xfrm>
              <a:off x="91104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9" name="Google Shape;25419;p46"/>
            <p:cNvSpPr/>
            <p:nvPr/>
          </p:nvSpPr>
          <p:spPr>
            <a:xfrm>
              <a:off x="103055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0" name="Google Shape;25420;p46"/>
            <p:cNvSpPr/>
            <p:nvPr/>
          </p:nvSpPr>
          <p:spPr>
            <a:xfrm>
              <a:off x="115006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1" name="Google Shape;25421;p46"/>
            <p:cNvSpPr/>
            <p:nvPr/>
          </p:nvSpPr>
          <p:spPr>
            <a:xfrm>
              <a:off x="126956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2" name="Google Shape;25422;p46"/>
            <p:cNvSpPr/>
            <p:nvPr/>
          </p:nvSpPr>
          <p:spPr>
            <a:xfrm>
              <a:off x="138907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3" name="Google Shape;25423;p46"/>
            <p:cNvSpPr/>
            <p:nvPr/>
          </p:nvSpPr>
          <p:spPr>
            <a:xfrm>
              <a:off x="1508585"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4" name="Google Shape;25424;p46"/>
            <p:cNvSpPr/>
            <p:nvPr/>
          </p:nvSpPr>
          <p:spPr>
            <a:xfrm>
              <a:off x="162809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5" name="Google Shape;25425;p46"/>
            <p:cNvSpPr/>
            <p:nvPr/>
          </p:nvSpPr>
          <p:spPr>
            <a:xfrm>
              <a:off x="174760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6" name="Google Shape;25426;p46"/>
            <p:cNvSpPr/>
            <p:nvPr/>
          </p:nvSpPr>
          <p:spPr>
            <a:xfrm>
              <a:off x="186711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7" name="Google Shape;25427;p46"/>
            <p:cNvSpPr/>
            <p:nvPr/>
          </p:nvSpPr>
          <p:spPr>
            <a:xfrm>
              <a:off x="198661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8" name="Google Shape;25428;p46"/>
            <p:cNvSpPr/>
            <p:nvPr/>
          </p:nvSpPr>
          <p:spPr>
            <a:xfrm>
              <a:off x="210612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9" name="Google Shape;25429;p46"/>
            <p:cNvSpPr/>
            <p:nvPr/>
          </p:nvSpPr>
          <p:spPr>
            <a:xfrm>
              <a:off x="222563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0" name="Google Shape;25430;p46"/>
            <p:cNvSpPr/>
            <p:nvPr/>
          </p:nvSpPr>
          <p:spPr>
            <a:xfrm>
              <a:off x="234514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1" name="Google Shape;25431;p46"/>
            <p:cNvSpPr/>
            <p:nvPr/>
          </p:nvSpPr>
          <p:spPr>
            <a:xfrm>
              <a:off x="246465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2" name="Google Shape;25432;p46"/>
            <p:cNvSpPr/>
            <p:nvPr/>
          </p:nvSpPr>
          <p:spPr>
            <a:xfrm>
              <a:off x="258415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3" name="Google Shape;25433;p46"/>
            <p:cNvSpPr/>
            <p:nvPr/>
          </p:nvSpPr>
          <p:spPr>
            <a:xfrm>
              <a:off x="270366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4" name="Google Shape;25434;p46"/>
            <p:cNvSpPr/>
            <p:nvPr/>
          </p:nvSpPr>
          <p:spPr>
            <a:xfrm>
              <a:off x="282317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5" name="Google Shape;25435;p46"/>
            <p:cNvSpPr/>
            <p:nvPr/>
          </p:nvSpPr>
          <p:spPr>
            <a:xfrm>
              <a:off x="294268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6" name="Google Shape;25436;p46"/>
            <p:cNvSpPr/>
            <p:nvPr/>
          </p:nvSpPr>
          <p:spPr>
            <a:xfrm>
              <a:off x="306219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7" name="Google Shape;25437;p46"/>
            <p:cNvSpPr/>
            <p:nvPr/>
          </p:nvSpPr>
          <p:spPr>
            <a:xfrm>
              <a:off x="318170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8" name="Google Shape;25438;p46"/>
            <p:cNvSpPr/>
            <p:nvPr/>
          </p:nvSpPr>
          <p:spPr>
            <a:xfrm>
              <a:off x="330120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9" name="Google Shape;25439;p46"/>
            <p:cNvSpPr/>
            <p:nvPr/>
          </p:nvSpPr>
          <p:spPr>
            <a:xfrm>
              <a:off x="342071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0" name="Google Shape;25440;p46"/>
            <p:cNvSpPr/>
            <p:nvPr/>
          </p:nvSpPr>
          <p:spPr>
            <a:xfrm>
              <a:off x="31350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1" name="Google Shape;25441;p46"/>
            <p:cNvSpPr/>
            <p:nvPr/>
          </p:nvSpPr>
          <p:spPr>
            <a:xfrm>
              <a:off x="43301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2" name="Google Shape;25442;p46"/>
            <p:cNvSpPr/>
            <p:nvPr/>
          </p:nvSpPr>
          <p:spPr>
            <a:xfrm>
              <a:off x="55251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3" name="Google Shape;25443;p46"/>
            <p:cNvSpPr/>
            <p:nvPr/>
          </p:nvSpPr>
          <p:spPr>
            <a:xfrm>
              <a:off x="67202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4" name="Google Shape;25444;p46"/>
            <p:cNvSpPr/>
            <p:nvPr/>
          </p:nvSpPr>
          <p:spPr>
            <a:xfrm>
              <a:off x="79153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5" name="Google Shape;25445;p46"/>
            <p:cNvSpPr/>
            <p:nvPr/>
          </p:nvSpPr>
          <p:spPr>
            <a:xfrm>
              <a:off x="91104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6" name="Google Shape;25446;p46"/>
            <p:cNvSpPr/>
            <p:nvPr/>
          </p:nvSpPr>
          <p:spPr>
            <a:xfrm>
              <a:off x="103055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7" name="Google Shape;25447;p46"/>
            <p:cNvSpPr/>
            <p:nvPr/>
          </p:nvSpPr>
          <p:spPr>
            <a:xfrm>
              <a:off x="115006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8" name="Google Shape;25448;p46"/>
            <p:cNvSpPr/>
            <p:nvPr/>
          </p:nvSpPr>
          <p:spPr>
            <a:xfrm>
              <a:off x="126956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9" name="Google Shape;25449;p46"/>
            <p:cNvSpPr/>
            <p:nvPr/>
          </p:nvSpPr>
          <p:spPr>
            <a:xfrm>
              <a:off x="138907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0" name="Google Shape;25450;p46"/>
            <p:cNvSpPr/>
            <p:nvPr/>
          </p:nvSpPr>
          <p:spPr>
            <a:xfrm>
              <a:off x="1508585"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1" name="Google Shape;25451;p46"/>
            <p:cNvSpPr/>
            <p:nvPr/>
          </p:nvSpPr>
          <p:spPr>
            <a:xfrm>
              <a:off x="162809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2" name="Google Shape;25452;p46"/>
            <p:cNvSpPr/>
            <p:nvPr/>
          </p:nvSpPr>
          <p:spPr>
            <a:xfrm>
              <a:off x="174760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3" name="Google Shape;25453;p46"/>
            <p:cNvSpPr/>
            <p:nvPr/>
          </p:nvSpPr>
          <p:spPr>
            <a:xfrm>
              <a:off x="186711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4" name="Google Shape;25454;p46"/>
            <p:cNvSpPr/>
            <p:nvPr/>
          </p:nvSpPr>
          <p:spPr>
            <a:xfrm>
              <a:off x="198661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5" name="Google Shape;25455;p46"/>
            <p:cNvSpPr/>
            <p:nvPr/>
          </p:nvSpPr>
          <p:spPr>
            <a:xfrm>
              <a:off x="210612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6" name="Google Shape;25456;p46"/>
            <p:cNvSpPr/>
            <p:nvPr/>
          </p:nvSpPr>
          <p:spPr>
            <a:xfrm>
              <a:off x="222563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7" name="Google Shape;25457;p46"/>
            <p:cNvSpPr/>
            <p:nvPr/>
          </p:nvSpPr>
          <p:spPr>
            <a:xfrm>
              <a:off x="234514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8" name="Google Shape;25458;p46"/>
            <p:cNvSpPr/>
            <p:nvPr/>
          </p:nvSpPr>
          <p:spPr>
            <a:xfrm>
              <a:off x="246465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9" name="Google Shape;25459;p46"/>
            <p:cNvSpPr/>
            <p:nvPr/>
          </p:nvSpPr>
          <p:spPr>
            <a:xfrm>
              <a:off x="258415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0" name="Google Shape;25460;p46"/>
            <p:cNvSpPr/>
            <p:nvPr/>
          </p:nvSpPr>
          <p:spPr>
            <a:xfrm>
              <a:off x="270366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1" name="Google Shape;25461;p46"/>
            <p:cNvSpPr/>
            <p:nvPr/>
          </p:nvSpPr>
          <p:spPr>
            <a:xfrm>
              <a:off x="282317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2" name="Google Shape;25462;p46"/>
            <p:cNvSpPr/>
            <p:nvPr/>
          </p:nvSpPr>
          <p:spPr>
            <a:xfrm>
              <a:off x="294268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3" name="Google Shape;25463;p46"/>
            <p:cNvSpPr/>
            <p:nvPr/>
          </p:nvSpPr>
          <p:spPr>
            <a:xfrm>
              <a:off x="306219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4" name="Google Shape;25464;p46"/>
            <p:cNvSpPr/>
            <p:nvPr/>
          </p:nvSpPr>
          <p:spPr>
            <a:xfrm>
              <a:off x="318170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5" name="Google Shape;25465;p46"/>
            <p:cNvSpPr/>
            <p:nvPr/>
          </p:nvSpPr>
          <p:spPr>
            <a:xfrm>
              <a:off x="330120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6" name="Google Shape;25466;p46"/>
            <p:cNvSpPr/>
            <p:nvPr/>
          </p:nvSpPr>
          <p:spPr>
            <a:xfrm>
              <a:off x="342071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7" name="Google Shape;25467;p46"/>
            <p:cNvSpPr/>
            <p:nvPr/>
          </p:nvSpPr>
          <p:spPr>
            <a:xfrm>
              <a:off x="31350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8" name="Google Shape;25468;p46"/>
            <p:cNvSpPr/>
            <p:nvPr/>
          </p:nvSpPr>
          <p:spPr>
            <a:xfrm>
              <a:off x="43301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9" name="Google Shape;25469;p46"/>
            <p:cNvSpPr/>
            <p:nvPr/>
          </p:nvSpPr>
          <p:spPr>
            <a:xfrm>
              <a:off x="55251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0" name="Google Shape;25470;p46"/>
            <p:cNvSpPr/>
            <p:nvPr/>
          </p:nvSpPr>
          <p:spPr>
            <a:xfrm>
              <a:off x="67202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1" name="Google Shape;25471;p46"/>
            <p:cNvSpPr/>
            <p:nvPr/>
          </p:nvSpPr>
          <p:spPr>
            <a:xfrm>
              <a:off x="79153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2" name="Google Shape;25472;p46"/>
            <p:cNvSpPr/>
            <p:nvPr/>
          </p:nvSpPr>
          <p:spPr>
            <a:xfrm>
              <a:off x="91104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3" name="Google Shape;25473;p46"/>
            <p:cNvSpPr/>
            <p:nvPr/>
          </p:nvSpPr>
          <p:spPr>
            <a:xfrm>
              <a:off x="103055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4" name="Google Shape;25474;p46"/>
            <p:cNvSpPr/>
            <p:nvPr/>
          </p:nvSpPr>
          <p:spPr>
            <a:xfrm>
              <a:off x="115006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5" name="Google Shape;25475;p46"/>
            <p:cNvSpPr/>
            <p:nvPr/>
          </p:nvSpPr>
          <p:spPr>
            <a:xfrm>
              <a:off x="126956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6" name="Google Shape;25476;p46"/>
            <p:cNvSpPr/>
            <p:nvPr/>
          </p:nvSpPr>
          <p:spPr>
            <a:xfrm>
              <a:off x="138907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7" name="Google Shape;25477;p46"/>
            <p:cNvSpPr/>
            <p:nvPr/>
          </p:nvSpPr>
          <p:spPr>
            <a:xfrm>
              <a:off x="1508585"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8" name="Google Shape;25478;p46"/>
            <p:cNvSpPr/>
            <p:nvPr/>
          </p:nvSpPr>
          <p:spPr>
            <a:xfrm>
              <a:off x="162809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9" name="Google Shape;25479;p46"/>
            <p:cNvSpPr/>
            <p:nvPr/>
          </p:nvSpPr>
          <p:spPr>
            <a:xfrm>
              <a:off x="174760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0" name="Google Shape;25480;p46"/>
            <p:cNvSpPr/>
            <p:nvPr/>
          </p:nvSpPr>
          <p:spPr>
            <a:xfrm>
              <a:off x="186711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1" name="Google Shape;25481;p46"/>
            <p:cNvSpPr/>
            <p:nvPr/>
          </p:nvSpPr>
          <p:spPr>
            <a:xfrm>
              <a:off x="198661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2" name="Google Shape;25482;p46"/>
            <p:cNvSpPr/>
            <p:nvPr/>
          </p:nvSpPr>
          <p:spPr>
            <a:xfrm>
              <a:off x="210612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3" name="Google Shape;25483;p46"/>
            <p:cNvSpPr/>
            <p:nvPr/>
          </p:nvSpPr>
          <p:spPr>
            <a:xfrm>
              <a:off x="222563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4" name="Google Shape;25484;p46"/>
            <p:cNvSpPr/>
            <p:nvPr/>
          </p:nvSpPr>
          <p:spPr>
            <a:xfrm>
              <a:off x="234514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5" name="Google Shape;25485;p46"/>
            <p:cNvSpPr/>
            <p:nvPr/>
          </p:nvSpPr>
          <p:spPr>
            <a:xfrm>
              <a:off x="246465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6" name="Google Shape;25486;p46"/>
            <p:cNvSpPr/>
            <p:nvPr/>
          </p:nvSpPr>
          <p:spPr>
            <a:xfrm>
              <a:off x="258415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7" name="Google Shape;25487;p46"/>
            <p:cNvSpPr/>
            <p:nvPr/>
          </p:nvSpPr>
          <p:spPr>
            <a:xfrm>
              <a:off x="270366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8" name="Google Shape;25488;p46"/>
            <p:cNvSpPr/>
            <p:nvPr/>
          </p:nvSpPr>
          <p:spPr>
            <a:xfrm>
              <a:off x="282317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9" name="Google Shape;25489;p46"/>
            <p:cNvSpPr/>
            <p:nvPr/>
          </p:nvSpPr>
          <p:spPr>
            <a:xfrm>
              <a:off x="294268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0" name="Google Shape;25490;p46"/>
            <p:cNvSpPr/>
            <p:nvPr/>
          </p:nvSpPr>
          <p:spPr>
            <a:xfrm>
              <a:off x="306219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1" name="Google Shape;25491;p46"/>
            <p:cNvSpPr/>
            <p:nvPr/>
          </p:nvSpPr>
          <p:spPr>
            <a:xfrm>
              <a:off x="318170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2" name="Google Shape;25492;p46"/>
            <p:cNvSpPr/>
            <p:nvPr/>
          </p:nvSpPr>
          <p:spPr>
            <a:xfrm>
              <a:off x="330120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3" name="Google Shape;25493;p46"/>
            <p:cNvSpPr/>
            <p:nvPr/>
          </p:nvSpPr>
          <p:spPr>
            <a:xfrm>
              <a:off x="342071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4" name="Google Shape;25494;p46"/>
            <p:cNvSpPr/>
            <p:nvPr/>
          </p:nvSpPr>
          <p:spPr>
            <a:xfrm>
              <a:off x="31350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5" name="Google Shape;25495;p46"/>
            <p:cNvSpPr/>
            <p:nvPr/>
          </p:nvSpPr>
          <p:spPr>
            <a:xfrm>
              <a:off x="43301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6" name="Google Shape;25496;p46"/>
            <p:cNvSpPr/>
            <p:nvPr/>
          </p:nvSpPr>
          <p:spPr>
            <a:xfrm>
              <a:off x="55251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7" name="Google Shape;25497;p46"/>
            <p:cNvSpPr/>
            <p:nvPr/>
          </p:nvSpPr>
          <p:spPr>
            <a:xfrm>
              <a:off x="67202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8" name="Google Shape;25498;p46"/>
            <p:cNvSpPr/>
            <p:nvPr/>
          </p:nvSpPr>
          <p:spPr>
            <a:xfrm>
              <a:off x="79153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9" name="Google Shape;25499;p46"/>
            <p:cNvSpPr/>
            <p:nvPr/>
          </p:nvSpPr>
          <p:spPr>
            <a:xfrm>
              <a:off x="91104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0" name="Google Shape;25500;p46"/>
            <p:cNvSpPr/>
            <p:nvPr/>
          </p:nvSpPr>
          <p:spPr>
            <a:xfrm>
              <a:off x="103055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1" name="Google Shape;25501;p46"/>
            <p:cNvSpPr/>
            <p:nvPr/>
          </p:nvSpPr>
          <p:spPr>
            <a:xfrm>
              <a:off x="115006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2" name="Google Shape;25502;p46"/>
            <p:cNvSpPr/>
            <p:nvPr/>
          </p:nvSpPr>
          <p:spPr>
            <a:xfrm>
              <a:off x="126956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3" name="Google Shape;25503;p46"/>
            <p:cNvSpPr/>
            <p:nvPr/>
          </p:nvSpPr>
          <p:spPr>
            <a:xfrm>
              <a:off x="138907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4" name="Google Shape;25504;p46"/>
            <p:cNvSpPr/>
            <p:nvPr/>
          </p:nvSpPr>
          <p:spPr>
            <a:xfrm>
              <a:off x="1508585"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5" name="Google Shape;25505;p46"/>
            <p:cNvSpPr/>
            <p:nvPr/>
          </p:nvSpPr>
          <p:spPr>
            <a:xfrm>
              <a:off x="162809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6" name="Google Shape;25506;p46"/>
            <p:cNvSpPr/>
            <p:nvPr/>
          </p:nvSpPr>
          <p:spPr>
            <a:xfrm>
              <a:off x="174760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7" name="Google Shape;25507;p46"/>
            <p:cNvSpPr/>
            <p:nvPr/>
          </p:nvSpPr>
          <p:spPr>
            <a:xfrm>
              <a:off x="186711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8" name="Google Shape;25508;p46"/>
            <p:cNvSpPr/>
            <p:nvPr/>
          </p:nvSpPr>
          <p:spPr>
            <a:xfrm>
              <a:off x="198661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9" name="Google Shape;25509;p46"/>
            <p:cNvSpPr/>
            <p:nvPr/>
          </p:nvSpPr>
          <p:spPr>
            <a:xfrm>
              <a:off x="210612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0" name="Google Shape;25510;p46"/>
            <p:cNvSpPr/>
            <p:nvPr/>
          </p:nvSpPr>
          <p:spPr>
            <a:xfrm>
              <a:off x="222563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1" name="Google Shape;25511;p46"/>
            <p:cNvSpPr/>
            <p:nvPr/>
          </p:nvSpPr>
          <p:spPr>
            <a:xfrm>
              <a:off x="234514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2" name="Google Shape;25512;p46"/>
            <p:cNvSpPr/>
            <p:nvPr/>
          </p:nvSpPr>
          <p:spPr>
            <a:xfrm>
              <a:off x="246465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3" name="Google Shape;25513;p46"/>
            <p:cNvSpPr/>
            <p:nvPr/>
          </p:nvSpPr>
          <p:spPr>
            <a:xfrm>
              <a:off x="258415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4" name="Google Shape;25514;p46"/>
            <p:cNvSpPr/>
            <p:nvPr/>
          </p:nvSpPr>
          <p:spPr>
            <a:xfrm>
              <a:off x="270366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5" name="Google Shape;25515;p46"/>
            <p:cNvSpPr/>
            <p:nvPr/>
          </p:nvSpPr>
          <p:spPr>
            <a:xfrm>
              <a:off x="282317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6" name="Google Shape;25516;p46"/>
            <p:cNvSpPr/>
            <p:nvPr/>
          </p:nvSpPr>
          <p:spPr>
            <a:xfrm>
              <a:off x="294268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7" name="Google Shape;25517;p46"/>
            <p:cNvSpPr/>
            <p:nvPr/>
          </p:nvSpPr>
          <p:spPr>
            <a:xfrm>
              <a:off x="306219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8" name="Google Shape;25518;p46"/>
            <p:cNvSpPr/>
            <p:nvPr/>
          </p:nvSpPr>
          <p:spPr>
            <a:xfrm>
              <a:off x="318170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9" name="Google Shape;25519;p46"/>
            <p:cNvSpPr/>
            <p:nvPr/>
          </p:nvSpPr>
          <p:spPr>
            <a:xfrm>
              <a:off x="330120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0" name="Google Shape;25520;p46"/>
            <p:cNvSpPr/>
            <p:nvPr/>
          </p:nvSpPr>
          <p:spPr>
            <a:xfrm>
              <a:off x="342071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1" name="Google Shape;25521;p46"/>
            <p:cNvSpPr/>
            <p:nvPr/>
          </p:nvSpPr>
          <p:spPr>
            <a:xfrm>
              <a:off x="31350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2" name="Google Shape;25522;p46"/>
            <p:cNvSpPr/>
            <p:nvPr/>
          </p:nvSpPr>
          <p:spPr>
            <a:xfrm>
              <a:off x="43301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3" name="Google Shape;25523;p46"/>
            <p:cNvSpPr/>
            <p:nvPr/>
          </p:nvSpPr>
          <p:spPr>
            <a:xfrm>
              <a:off x="55251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4" name="Google Shape;25524;p46"/>
            <p:cNvSpPr/>
            <p:nvPr/>
          </p:nvSpPr>
          <p:spPr>
            <a:xfrm>
              <a:off x="67202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5" name="Google Shape;25525;p46"/>
            <p:cNvSpPr/>
            <p:nvPr/>
          </p:nvSpPr>
          <p:spPr>
            <a:xfrm>
              <a:off x="79153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6" name="Google Shape;25526;p46"/>
            <p:cNvSpPr/>
            <p:nvPr/>
          </p:nvSpPr>
          <p:spPr>
            <a:xfrm>
              <a:off x="91104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7" name="Google Shape;25527;p46"/>
            <p:cNvSpPr/>
            <p:nvPr/>
          </p:nvSpPr>
          <p:spPr>
            <a:xfrm>
              <a:off x="103055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8" name="Google Shape;25528;p46"/>
            <p:cNvSpPr/>
            <p:nvPr/>
          </p:nvSpPr>
          <p:spPr>
            <a:xfrm>
              <a:off x="115006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9" name="Google Shape;25529;p46"/>
            <p:cNvSpPr/>
            <p:nvPr/>
          </p:nvSpPr>
          <p:spPr>
            <a:xfrm>
              <a:off x="126956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0" name="Google Shape;25530;p46"/>
            <p:cNvSpPr/>
            <p:nvPr/>
          </p:nvSpPr>
          <p:spPr>
            <a:xfrm>
              <a:off x="138907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1" name="Google Shape;25531;p46"/>
            <p:cNvSpPr/>
            <p:nvPr/>
          </p:nvSpPr>
          <p:spPr>
            <a:xfrm>
              <a:off x="1508585"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2" name="Google Shape;25532;p46"/>
            <p:cNvSpPr/>
            <p:nvPr/>
          </p:nvSpPr>
          <p:spPr>
            <a:xfrm>
              <a:off x="162809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3" name="Google Shape;25533;p46"/>
            <p:cNvSpPr/>
            <p:nvPr/>
          </p:nvSpPr>
          <p:spPr>
            <a:xfrm>
              <a:off x="174760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4" name="Google Shape;25534;p46"/>
            <p:cNvSpPr/>
            <p:nvPr/>
          </p:nvSpPr>
          <p:spPr>
            <a:xfrm>
              <a:off x="186711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5" name="Google Shape;25535;p46"/>
            <p:cNvSpPr/>
            <p:nvPr/>
          </p:nvSpPr>
          <p:spPr>
            <a:xfrm>
              <a:off x="198661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6" name="Google Shape;25536;p46"/>
            <p:cNvSpPr/>
            <p:nvPr/>
          </p:nvSpPr>
          <p:spPr>
            <a:xfrm>
              <a:off x="210612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7" name="Google Shape;25537;p46"/>
            <p:cNvSpPr/>
            <p:nvPr/>
          </p:nvSpPr>
          <p:spPr>
            <a:xfrm>
              <a:off x="222563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8" name="Google Shape;25538;p46"/>
            <p:cNvSpPr/>
            <p:nvPr/>
          </p:nvSpPr>
          <p:spPr>
            <a:xfrm>
              <a:off x="234514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9" name="Google Shape;25539;p46"/>
            <p:cNvSpPr/>
            <p:nvPr/>
          </p:nvSpPr>
          <p:spPr>
            <a:xfrm>
              <a:off x="246465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0" name="Google Shape;25540;p46"/>
            <p:cNvSpPr/>
            <p:nvPr/>
          </p:nvSpPr>
          <p:spPr>
            <a:xfrm>
              <a:off x="258415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1" name="Google Shape;25541;p46"/>
            <p:cNvSpPr/>
            <p:nvPr/>
          </p:nvSpPr>
          <p:spPr>
            <a:xfrm>
              <a:off x="270366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2" name="Google Shape;25542;p46"/>
            <p:cNvSpPr/>
            <p:nvPr/>
          </p:nvSpPr>
          <p:spPr>
            <a:xfrm>
              <a:off x="282317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3" name="Google Shape;25543;p46"/>
            <p:cNvSpPr/>
            <p:nvPr/>
          </p:nvSpPr>
          <p:spPr>
            <a:xfrm>
              <a:off x="294268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4" name="Google Shape;25544;p46"/>
            <p:cNvSpPr/>
            <p:nvPr/>
          </p:nvSpPr>
          <p:spPr>
            <a:xfrm>
              <a:off x="306219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5" name="Google Shape;25545;p46"/>
            <p:cNvSpPr/>
            <p:nvPr/>
          </p:nvSpPr>
          <p:spPr>
            <a:xfrm>
              <a:off x="318170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6" name="Google Shape;25546;p46"/>
            <p:cNvSpPr/>
            <p:nvPr/>
          </p:nvSpPr>
          <p:spPr>
            <a:xfrm>
              <a:off x="330120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7" name="Google Shape;25547;p46"/>
            <p:cNvSpPr/>
            <p:nvPr/>
          </p:nvSpPr>
          <p:spPr>
            <a:xfrm>
              <a:off x="342071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8" name="Google Shape;25548;p46"/>
            <p:cNvSpPr/>
            <p:nvPr/>
          </p:nvSpPr>
          <p:spPr>
            <a:xfrm>
              <a:off x="31350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9" name="Google Shape;25549;p46"/>
            <p:cNvSpPr/>
            <p:nvPr/>
          </p:nvSpPr>
          <p:spPr>
            <a:xfrm>
              <a:off x="43301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0" name="Google Shape;25550;p46"/>
            <p:cNvSpPr/>
            <p:nvPr/>
          </p:nvSpPr>
          <p:spPr>
            <a:xfrm>
              <a:off x="55251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1" name="Google Shape;25551;p46"/>
            <p:cNvSpPr/>
            <p:nvPr/>
          </p:nvSpPr>
          <p:spPr>
            <a:xfrm>
              <a:off x="67202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2" name="Google Shape;25552;p46"/>
            <p:cNvSpPr/>
            <p:nvPr/>
          </p:nvSpPr>
          <p:spPr>
            <a:xfrm>
              <a:off x="79153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3" name="Google Shape;25553;p46"/>
            <p:cNvSpPr/>
            <p:nvPr/>
          </p:nvSpPr>
          <p:spPr>
            <a:xfrm>
              <a:off x="91104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4" name="Google Shape;25554;p46"/>
            <p:cNvSpPr/>
            <p:nvPr/>
          </p:nvSpPr>
          <p:spPr>
            <a:xfrm>
              <a:off x="103055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5" name="Google Shape;25555;p46"/>
            <p:cNvSpPr/>
            <p:nvPr/>
          </p:nvSpPr>
          <p:spPr>
            <a:xfrm>
              <a:off x="115006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6" name="Google Shape;25556;p46"/>
            <p:cNvSpPr/>
            <p:nvPr/>
          </p:nvSpPr>
          <p:spPr>
            <a:xfrm>
              <a:off x="126956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7" name="Google Shape;25557;p46"/>
            <p:cNvSpPr/>
            <p:nvPr/>
          </p:nvSpPr>
          <p:spPr>
            <a:xfrm>
              <a:off x="138907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8" name="Google Shape;25558;p46"/>
            <p:cNvSpPr/>
            <p:nvPr/>
          </p:nvSpPr>
          <p:spPr>
            <a:xfrm>
              <a:off x="1508585"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9" name="Google Shape;25559;p46"/>
            <p:cNvSpPr/>
            <p:nvPr/>
          </p:nvSpPr>
          <p:spPr>
            <a:xfrm>
              <a:off x="162809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0" name="Google Shape;25560;p46"/>
            <p:cNvSpPr/>
            <p:nvPr/>
          </p:nvSpPr>
          <p:spPr>
            <a:xfrm>
              <a:off x="174760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1" name="Google Shape;25561;p46"/>
            <p:cNvSpPr/>
            <p:nvPr/>
          </p:nvSpPr>
          <p:spPr>
            <a:xfrm>
              <a:off x="186711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2" name="Google Shape;25562;p46"/>
            <p:cNvSpPr/>
            <p:nvPr/>
          </p:nvSpPr>
          <p:spPr>
            <a:xfrm>
              <a:off x="198661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3" name="Google Shape;25563;p46"/>
            <p:cNvSpPr/>
            <p:nvPr/>
          </p:nvSpPr>
          <p:spPr>
            <a:xfrm>
              <a:off x="210612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4" name="Google Shape;25564;p46"/>
            <p:cNvSpPr/>
            <p:nvPr/>
          </p:nvSpPr>
          <p:spPr>
            <a:xfrm>
              <a:off x="222563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5" name="Google Shape;25565;p46"/>
            <p:cNvSpPr/>
            <p:nvPr/>
          </p:nvSpPr>
          <p:spPr>
            <a:xfrm>
              <a:off x="234514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6" name="Google Shape;25566;p46"/>
            <p:cNvSpPr/>
            <p:nvPr/>
          </p:nvSpPr>
          <p:spPr>
            <a:xfrm>
              <a:off x="246465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7" name="Google Shape;25567;p46"/>
            <p:cNvSpPr/>
            <p:nvPr/>
          </p:nvSpPr>
          <p:spPr>
            <a:xfrm>
              <a:off x="258415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8" name="Google Shape;25568;p46"/>
            <p:cNvSpPr/>
            <p:nvPr/>
          </p:nvSpPr>
          <p:spPr>
            <a:xfrm>
              <a:off x="270366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9" name="Google Shape;25569;p46"/>
            <p:cNvSpPr/>
            <p:nvPr/>
          </p:nvSpPr>
          <p:spPr>
            <a:xfrm>
              <a:off x="282317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0" name="Google Shape;25570;p46"/>
            <p:cNvSpPr/>
            <p:nvPr/>
          </p:nvSpPr>
          <p:spPr>
            <a:xfrm>
              <a:off x="294268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1" name="Google Shape;25571;p46"/>
            <p:cNvSpPr/>
            <p:nvPr/>
          </p:nvSpPr>
          <p:spPr>
            <a:xfrm>
              <a:off x="306219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2" name="Google Shape;25572;p46"/>
            <p:cNvSpPr/>
            <p:nvPr/>
          </p:nvSpPr>
          <p:spPr>
            <a:xfrm>
              <a:off x="318170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3" name="Google Shape;25573;p46"/>
            <p:cNvSpPr/>
            <p:nvPr/>
          </p:nvSpPr>
          <p:spPr>
            <a:xfrm>
              <a:off x="330120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4" name="Google Shape;25574;p46"/>
            <p:cNvSpPr/>
            <p:nvPr/>
          </p:nvSpPr>
          <p:spPr>
            <a:xfrm>
              <a:off x="342071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5" name="Google Shape;25575;p46"/>
            <p:cNvSpPr/>
            <p:nvPr/>
          </p:nvSpPr>
          <p:spPr>
            <a:xfrm>
              <a:off x="31350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6" name="Google Shape;25576;p46"/>
            <p:cNvSpPr/>
            <p:nvPr/>
          </p:nvSpPr>
          <p:spPr>
            <a:xfrm>
              <a:off x="43301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7" name="Google Shape;25577;p46"/>
            <p:cNvSpPr/>
            <p:nvPr/>
          </p:nvSpPr>
          <p:spPr>
            <a:xfrm>
              <a:off x="55251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8" name="Google Shape;25578;p46"/>
            <p:cNvSpPr/>
            <p:nvPr/>
          </p:nvSpPr>
          <p:spPr>
            <a:xfrm>
              <a:off x="67202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9" name="Google Shape;25579;p46"/>
            <p:cNvSpPr/>
            <p:nvPr/>
          </p:nvSpPr>
          <p:spPr>
            <a:xfrm>
              <a:off x="79153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0" name="Google Shape;25580;p46"/>
            <p:cNvSpPr/>
            <p:nvPr/>
          </p:nvSpPr>
          <p:spPr>
            <a:xfrm>
              <a:off x="91104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1" name="Google Shape;25581;p46"/>
            <p:cNvSpPr/>
            <p:nvPr/>
          </p:nvSpPr>
          <p:spPr>
            <a:xfrm>
              <a:off x="103055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2" name="Google Shape;25582;p46"/>
            <p:cNvSpPr/>
            <p:nvPr/>
          </p:nvSpPr>
          <p:spPr>
            <a:xfrm>
              <a:off x="115006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3" name="Google Shape;25583;p46"/>
            <p:cNvSpPr/>
            <p:nvPr/>
          </p:nvSpPr>
          <p:spPr>
            <a:xfrm>
              <a:off x="126956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4" name="Google Shape;25584;p46"/>
            <p:cNvSpPr/>
            <p:nvPr/>
          </p:nvSpPr>
          <p:spPr>
            <a:xfrm>
              <a:off x="138907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5" name="Google Shape;25585;p46"/>
            <p:cNvSpPr/>
            <p:nvPr/>
          </p:nvSpPr>
          <p:spPr>
            <a:xfrm>
              <a:off x="1508585"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6" name="Google Shape;25586;p46"/>
            <p:cNvSpPr/>
            <p:nvPr/>
          </p:nvSpPr>
          <p:spPr>
            <a:xfrm>
              <a:off x="162809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7" name="Google Shape;25587;p46"/>
            <p:cNvSpPr/>
            <p:nvPr/>
          </p:nvSpPr>
          <p:spPr>
            <a:xfrm>
              <a:off x="174760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8" name="Google Shape;25588;p46"/>
            <p:cNvSpPr/>
            <p:nvPr/>
          </p:nvSpPr>
          <p:spPr>
            <a:xfrm>
              <a:off x="186711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9" name="Google Shape;25589;p46"/>
            <p:cNvSpPr/>
            <p:nvPr/>
          </p:nvSpPr>
          <p:spPr>
            <a:xfrm>
              <a:off x="198661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0" name="Google Shape;25590;p46"/>
            <p:cNvSpPr/>
            <p:nvPr/>
          </p:nvSpPr>
          <p:spPr>
            <a:xfrm>
              <a:off x="210612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1" name="Google Shape;25591;p46"/>
            <p:cNvSpPr/>
            <p:nvPr/>
          </p:nvSpPr>
          <p:spPr>
            <a:xfrm>
              <a:off x="222563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2" name="Google Shape;25592;p46"/>
            <p:cNvSpPr/>
            <p:nvPr/>
          </p:nvSpPr>
          <p:spPr>
            <a:xfrm>
              <a:off x="234514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3" name="Google Shape;25593;p46"/>
            <p:cNvSpPr/>
            <p:nvPr/>
          </p:nvSpPr>
          <p:spPr>
            <a:xfrm>
              <a:off x="246465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4" name="Google Shape;25594;p46"/>
            <p:cNvSpPr/>
            <p:nvPr/>
          </p:nvSpPr>
          <p:spPr>
            <a:xfrm>
              <a:off x="258415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5" name="Google Shape;25595;p46"/>
            <p:cNvSpPr/>
            <p:nvPr/>
          </p:nvSpPr>
          <p:spPr>
            <a:xfrm>
              <a:off x="270366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6" name="Google Shape;25596;p46"/>
            <p:cNvSpPr/>
            <p:nvPr/>
          </p:nvSpPr>
          <p:spPr>
            <a:xfrm>
              <a:off x="282317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7" name="Google Shape;25597;p46"/>
            <p:cNvSpPr/>
            <p:nvPr/>
          </p:nvSpPr>
          <p:spPr>
            <a:xfrm>
              <a:off x="294268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8" name="Google Shape;25598;p46"/>
            <p:cNvSpPr/>
            <p:nvPr/>
          </p:nvSpPr>
          <p:spPr>
            <a:xfrm>
              <a:off x="306219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9" name="Google Shape;25599;p46"/>
            <p:cNvSpPr/>
            <p:nvPr/>
          </p:nvSpPr>
          <p:spPr>
            <a:xfrm>
              <a:off x="318170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0" name="Google Shape;25600;p46"/>
            <p:cNvSpPr/>
            <p:nvPr/>
          </p:nvSpPr>
          <p:spPr>
            <a:xfrm>
              <a:off x="330120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1" name="Google Shape;25601;p46"/>
            <p:cNvSpPr/>
            <p:nvPr/>
          </p:nvSpPr>
          <p:spPr>
            <a:xfrm>
              <a:off x="342071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2" name="Google Shape;25602;p46"/>
            <p:cNvSpPr/>
            <p:nvPr/>
          </p:nvSpPr>
          <p:spPr>
            <a:xfrm>
              <a:off x="31350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3" name="Google Shape;25603;p46"/>
            <p:cNvSpPr/>
            <p:nvPr/>
          </p:nvSpPr>
          <p:spPr>
            <a:xfrm>
              <a:off x="43301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4" name="Google Shape;25604;p46"/>
            <p:cNvSpPr/>
            <p:nvPr/>
          </p:nvSpPr>
          <p:spPr>
            <a:xfrm>
              <a:off x="55251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5" name="Google Shape;25605;p46"/>
            <p:cNvSpPr/>
            <p:nvPr/>
          </p:nvSpPr>
          <p:spPr>
            <a:xfrm>
              <a:off x="67202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6" name="Google Shape;25606;p46"/>
            <p:cNvSpPr/>
            <p:nvPr/>
          </p:nvSpPr>
          <p:spPr>
            <a:xfrm>
              <a:off x="79153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7" name="Google Shape;25607;p46"/>
            <p:cNvSpPr/>
            <p:nvPr/>
          </p:nvSpPr>
          <p:spPr>
            <a:xfrm>
              <a:off x="91104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8" name="Google Shape;25608;p46"/>
            <p:cNvSpPr/>
            <p:nvPr/>
          </p:nvSpPr>
          <p:spPr>
            <a:xfrm>
              <a:off x="103055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9" name="Google Shape;25609;p46"/>
            <p:cNvSpPr/>
            <p:nvPr/>
          </p:nvSpPr>
          <p:spPr>
            <a:xfrm>
              <a:off x="115006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0" name="Google Shape;25610;p46"/>
            <p:cNvSpPr/>
            <p:nvPr/>
          </p:nvSpPr>
          <p:spPr>
            <a:xfrm>
              <a:off x="126956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1" name="Google Shape;25611;p46"/>
            <p:cNvSpPr/>
            <p:nvPr/>
          </p:nvSpPr>
          <p:spPr>
            <a:xfrm>
              <a:off x="138907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2" name="Google Shape;25612;p46"/>
            <p:cNvSpPr/>
            <p:nvPr/>
          </p:nvSpPr>
          <p:spPr>
            <a:xfrm>
              <a:off x="1508585"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3" name="Google Shape;25613;p46"/>
            <p:cNvSpPr/>
            <p:nvPr/>
          </p:nvSpPr>
          <p:spPr>
            <a:xfrm>
              <a:off x="162809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4" name="Google Shape;25614;p46"/>
            <p:cNvSpPr/>
            <p:nvPr/>
          </p:nvSpPr>
          <p:spPr>
            <a:xfrm>
              <a:off x="174760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5" name="Google Shape;25615;p46"/>
            <p:cNvSpPr/>
            <p:nvPr/>
          </p:nvSpPr>
          <p:spPr>
            <a:xfrm>
              <a:off x="186711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6" name="Google Shape;25616;p46"/>
            <p:cNvSpPr/>
            <p:nvPr/>
          </p:nvSpPr>
          <p:spPr>
            <a:xfrm>
              <a:off x="198661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7" name="Google Shape;25617;p46"/>
            <p:cNvSpPr/>
            <p:nvPr/>
          </p:nvSpPr>
          <p:spPr>
            <a:xfrm>
              <a:off x="210612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8" name="Google Shape;25618;p46"/>
            <p:cNvSpPr/>
            <p:nvPr/>
          </p:nvSpPr>
          <p:spPr>
            <a:xfrm>
              <a:off x="222563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9" name="Google Shape;25619;p46"/>
            <p:cNvSpPr/>
            <p:nvPr/>
          </p:nvSpPr>
          <p:spPr>
            <a:xfrm>
              <a:off x="234514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0" name="Google Shape;25620;p46"/>
            <p:cNvSpPr/>
            <p:nvPr/>
          </p:nvSpPr>
          <p:spPr>
            <a:xfrm>
              <a:off x="246465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1" name="Google Shape;25621;p46"/>
            <p:cNvSpPr/>
            <p:nvPr/>
          </p:nvSpPr>
          <p:spPr>
            <a:xfrm>
              <a:off x="258415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2" name="Google Shape;25622;p46"/>
            <p:cNvSpPr/>
            <p:nvPr/>
          </p:nvSpPr>
          <p:spPr>
            <a:xfrm>
              <a:off x="270366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3" name="Google Shape;25623;p46"/>
            <p:cNvSpPr/>
            <p:nvPr/>
          </p:nvSpPr>
          <p:spPr>
            <a:xfrm>
              <a:off x="282317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4" name="Google Shape;25624;p46"/>
            <p:cNvSpPr/>
            <p:nvPr/>
          </p:nvSpPr>
          <p:spPr>
            <a:xfrm>
              <a:off x="294268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5" name="Google Shape;25625;p46"/>
            <p:cNvSpPr/>
            <p:nvPr/>
          </p:nvSpPr>
          <p:spPr>
            <a:xfrm>
              <a:off x="306219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6" name="Google Shape;25626;p46"/>
            <p:cNvSpPr/>
            <p:nvPr/>
          </p:nvSpPr>
          <p:spPr>
            <a:xfrm>
              <a:off x="318170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7" name="Google Shape;25627;p46"/>
            <p:cNvSpPr/>
            <p:nvPr/>
          </p:nvSpPr>
          <p:spPr>
            <a:xfrm>
              <a:off x="330120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8" name="Google Shape;25628;p46"/>
            <p:cNvSpPr/>
            <p:nvPr/>
          </p:nvSpPr>
          <p:spPr>
            <a:xfrm>
              <a:off x="342071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9" name="Google Shape;25629;p46"/>
            <p:cNvSpPr/>
            <p:nvPr/>
          </p:nvSpPr>
          <p:spPr>
            <a:xfrm>
              <a:off x="31350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0" name="Google Shape;25630;p46"/>
            <p:cNvSpPr/>
            <p:nvPr/>
          </p:nvSpPr>
          <p:spPr>
            <a:xfrm>
              <a:off x="43301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1" name="Google Shape;25631;p46"/>
            <p:cNvSpPr/>
            <p:nvPr/>
          </p:nvSpPr>
          <p:spPr>
            <a:xfrm>
              <a:off x="55251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2" name="Google Shape;25632;p46"/>
            <p:cNvSpPr/>
            <p:nvPr/>
          </p:nvSpPr>
          <p:spPr>
            <a:xfrm>
              <a:off x="67202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3" name="Google Shape;25633;p46"/>
            <p:cNvSpPr/>
            <p:nvPr/>
          </p:nvSpPr>
          <p:spPr>
            <a:xfrm>
              <a:off x="79153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4" name="Google Shape;25634;p46"/>
            <p:cNvSpPr/>
            <p:nvPr/>
          </p:nvSpPr>
          <p:spPr>
            <a:xfrm>
              <a:off x="91104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5" name="Google Shape;25635;p46"/>
            <p:cNvSpPr/>
            <p:nvPr/>
          </p:nvSpPr>
          <p:spPr>
            <a:xfrm>
              <a:off x="103055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6" name="Google Shape;25636;p46"/>
            <p:cNvSpPr/>
            <p:nvPr/>
          </p:nvSpPr>
          <p:spPr>
            <a:xfrm>
              <a:off x="115006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7" name="Google Shape;25637;p46"/>
            <p:cNvSpPr/>
            <p:nvPr/>
          </p:nvSpPr>
          <p:spPr>
            <a:xfrm>
              <a:off x="126956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8" name="Google Shape;25638;p46"/>
            <p:cNvSpPr/>
            <p:nvPr/>
          </p:nvSpPr>
          <p:spPr>
            <a:xfrm>
              <a:off x="138907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9" name="Google Shape;25639;p46"/>
            <p:cNvSpPr/>
            <p:nvPr/>
          </p:nvSpPr>
          <p:spPr>
            <a:xfrm>
              <a:off x="1508585"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0" name="Google Shape;25640;p46"/>
            <p:cNvSpPr/>
            <p:nvPr/>
          </p:nvSpPr>
          <p:spPr>
            <a:xfrm>
              <a:off x="162809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1" name="Google Shape;25641;p46"/>
            <p:cNvSpPr/>
            <p:nvPr/>
          </p:nvSpPr>
          <p:spPr>
            <a:xfrm>
              <a:off x="174760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2" name="Google Shape;25642;p46"/>
            <p:cNvSpPr/>
            <p:nvPr/>
          </p:nvSpPr>
          <p:spPr>
            <a:xfrm>
              <a:off x="186711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3" name="Google Shape;25643;p46"/>
            <p:cNvSpPr/>
            <p:nvPr/>
          </p:nvSpPr>
          <p:spPr>
            <a:xfrm>
              <a:off x="198661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4" name="Google Shape;25644;p46"/>
            <p:cNvSpPr/>
            <p:nvPr/>
          </p:nvSpPr>
          <p:spPr>
            <a:xfrm>
              <a:off x="210612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5" name="Google Shape;25645;p46"/>
            <p:cNvSpPr/>
            <p:nvPr/>
          </p:nvSpPr>
          <p:spPr>
            <a:xfrm>
              <a:off x="222563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6" name="Google Shape;25646;p46"/>
            <p:cNvSpPr/>
            <p:nvPr/>
          </p:nvSpPr>
          <p:spPr>
            <a:xfrm>
              <a:off x="234514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7" name="Google Shape;25647;p46"/>
            <p:cNvSpPr/>
            <p:nvPr/>
          </p:nvSpPr>
          <p:spPr>
            <a:xfrm>
              <a:off x="246465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8" name="Google Shape;25648;p46"/>
            <p:cNvSpPr/>
            <p:nvPr/>
          </p:nvSpPr>
          <p:spPr>
            <a:xfrm>
              <a:off x="258415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9" name="Google Shape;25649;p46"/>
            <p:cNvSpPr/>
            <p:nvPr/>
          </p:nvSpPr>
          <p:spPr>
            <a:xfrm>
              <a:off x="270366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0" name="Google Shape;25650;p46"/>
            <p:cNvSpPr/>
            <p:nvPr/>
          </p:nvSpPr>
          <p:spPr>
            <a:xfrm>
              <a:off x="282317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1" name="Google Shape;25651;p46"/>
            <p:cNvSpPr/>
            <p:nvPr/>
          </p:nvSpPr>
          <p:spPr>
            <a:xfrm>
              <a:off x="294268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2" name="Google Shape;25652;p46"/>
            <p:cNvSpPr/>
            <p:nvPr/>
          </p:nvSpPr>
          <p:spPr>
            <a:xfrm>
              <a:off x="306219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3" name="Google Shape;25653;p46"/>
            <p:cNvSpPr/>
            <p:nvPr/>
          </p:nvSpPr>
          <p:spPr>
            <a:xfrm>
              <a:off x="318170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4" name="Google Shape;25654;p46"/>
            <p:cNvSpPr/>
            <p:nvPr/>
          </p:nvSpPr>
          <p:spPr>
            <a:xfrm>
              <a:off x="330120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5" name="Google Shape;25655;p46"/>
            <p:cNvSpPr/>
            <p:nvPr/>
          </p:nvSpPr>
          <p:spPr>
            <a:xfrm>
              <a:off x="342071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6" name="Google Shape;25656;p46"/>
            <p:cNvSpPr/>
            <p:nvPr/>
          </p:nvSpPr>
          <p:spPr>
            <a:xfrm>
              <a:off x="31350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7" name="Google Shape;25657;p46"/>
            <p:cNvSpPr/>
            <p:nvPr/>
          </p:nvSpPr>
          <p:spPr>
            <a:xfrm>
              <a:off x="43301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8" name="Google Shape;25658;p46"/>
            <p:cNvSpPr/>
            <p:nvPr/>
          </p:nvSpPr>
          <p:spPr>
            <a:xfrm>
              <a:off x="55251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9" name="Google Shape;25659;p46"/>
            <p:cNvSpPr/>
            <p:nvPr/>
          </p:nvSpPr>
          <p:spPr>
            <a:xfrm>
              <a:off x="67202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0" name="Google Shape;25660;p46"/>
            <p:cNvSpPr/>
            <p:nvPr/>
          </p:nvSpPr>
          <p:spPr>
            <a:xfrm>
              <a:off x="79153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1" name="Google Shape;25661;p46"/>
            <p:cNvSpPr/>
            <p:nvPr/>
          </p:nvSpPr>
          <p:spPr>
            <a:xfrm>
              <a:off x="91104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2" name="Google Shape;25662;p46"/>
            <p:cNvSpPr/>
            <p:nvPr/>
          </p:nvSpPr>
          <p:spPr>
            <a:xfrm>
              <a:off x="103055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3" name="Google Shape;25663;p46"/>
            <p:cNvSpPr/>
            <p:nvPr/>
          </p:nvSpPr>
          <p:spPr>
            <a:xfrm>
              <a:off x="115006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4" name="Google Shape;25664;p46"/>
            <p:cNvSpPr/>
            <p:nvPr/>
          </p:nvSpPr>
          <p:spPr>
            <a:xfrm>
              <a:off x="126956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5" name="Google Shape;25665;p46"/>
            <p:cNvSpPr/>
            <p:nvPr/>
          </p:nvSpPr>
          <p:spPr>
            <a:xfrm>
              <a:off x="138907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6" name="Google Shape;25666;p46"/>
            <p:cNvSpPr/>
            <p:nvPr/>
          </p:nvSpPr>
          <p:spPr>
            <a:xfrm>
              <a:off x="1508585"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7" name="Google Shape;25667;p46"/>
            <p:cNvSpPr/>
            <p:nvPr/>
          </p:nvSpPr>
          <p:spPr>
            <a:xfrm>
              <a:off x="162809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8" name="Google Shape;25668;p46"/>
            <p:cNvSpPr/>
            <p:nvPr/>
          </p:nvSpPr>
          <p:spPr>
            <a:xfrm>
              <a:off x="174760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9" name="Google Shape;25669;p46"/>
            <p:cNvSpPr/>
            <p:nvPr/>
          </p:nvSpPr>
          <p:spPr>
            <a:xfrm>
              <a:off x="186711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0" name="Google Shape;25670;p46"/>
            <p:cNvSpPr/>
            <p:nvPr/>
          </p:nvSpPr>
          <p:spPr>
            <a:xfrm>
              <a:off x="198661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1" name="Google Shape;25671;p46"/>
            <p:cNvSpPr/>
            <p:nvPr/>
          </p:nvSpPr>
          <p:spPr>
            <a:xfrm>
              <a:off x="210612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2" name="Google Shape;25672;p46"/>
            <p:cNvSpPr/>
            <p:nvPr/>
          </p:nvSpPr>
          <p:spPr>
            <a:xfrm>
              <a:off x="222563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3" name="Google Shape;25673;p46"/>
            <p:cNvSpPr/>
            <p:nvPr/>
          </p:nvSpPr>
          <p:spPr>
            <a:xfrm>
              <a:off x="234514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4" name="Google Shape;25674;p46"/>
            <p:cNvSpPr/>
            <p:nvPr/>
          </p:nvSpPr>
          <p:spPr>
            <a:xfrm>
              <a:off x="246465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5" name="Google Shape;25675;p46"/>
            <p:cNvSpPr/>
            <p:nvPr/>
          </p:nvSpPr>
          <p:spPr>
            <a:xfrm>
              <a:off x="258415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6" name="Google Shape;25676;p46"/>
            <p:cNvSpPr/>
            <p:nvPr/>
          </p:nvSpPr>
          <p:spPr>
            <a:xfrm>
              <a:off x="270366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7" name="Google Shape;25677;p46"/>
            <p:cNvSpPr/>
            <p:nvPr/>
          </p:nvSpPr>
          <p:spPr>
            <a:xfrm>
              <a:off x="282317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8" name="Google Shape;25678;p46"/>
            <p:cNvSpPr/>
            <p:nvPr/>
          </p:nvSpPr>
          <p:spPr>
            <a:xfrm>
              <a:off x="294268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9" name="Google Shape;25679;p46"/>
            <p:cNvSpPr/>
            <p:nvPr/>
          </p:nvSpPr>
          <p:spPr>
            <a:xfrm>
              <a:off x="306219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0" name="Google Shape;25680;p46"/>
            <p:cNvSpPr/>
            <p:nvPr/>
          </p:nvSpPr>
          <p:spPr>
            <a:xfrm>
              <a:off x="318170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1" name="Google Shape;25681;p46"/>
            <p:cNvSpPr/>
            <p:nvPr/>
          </p:nvSpPr>
          <p:spPr>
            <a:xfrm>
              <a:off x="330120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2" name="Google Shape;25682;p46"/>
            <p:cNvSpPr/>
            <p:nvPr/>
          </p:nvSpPr>
          <p:spPr>
            <a:xfrm>
              <a:off x="342071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3" name="Google Shape;25683;p46"/>
            <p:cNvSpPr/>
            <p:nvPr/>
          </p:nvSpPr>
          <p:spPr>
            <a:xfrm>
              <a:off x="31350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4" name="Google Shape;25684;p46"/>
            <p:cNvSpPr/>
            <p:nvPr/>
          </p:nvSpPr>
          <p:spPr>
            <a:xfrm>
              <a:off x="43301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5" name="Google Shape;25685;p46"/>
            <p:cNvSpPr/>
            <p:nvPr/>
          </p:nvSpPr>
          <p:spPr>
            <a:xfrm>
              <a:off x="55251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6" name="Google Shape;25686;p46"/>
            <p:cNvSpPr/>
            <p:nvPr/>
          </p:nvSpPr>
          <p:spPr>
            <a:xfrm>
              <a:off x="67202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7" name="Google Shape;25687;p46"/>
            <p:cNvSpPr/>
            <p:nvPr/>
          </p:nvSpPr>
          <p:spPr>
            <a:xfrm>
              <a:off x="79153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8" name="Google Shape;25688;p46"/>
            <p:cNvSpPr/>
            <p:nvPr/>
          </p:nvSpPr>
          <p:spPr>
            <a:xfrm>
              <a:off x="91104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9" name="Google Shape;25689;p46"/>
            <p:cNvSpPr/>
            <p:nvPr/>
          </p:nvSpPr>
          <p:spPr>
            <a:xfrm>
              <a:off x="103055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0" name="Google Shape;25690;p46"/>
            <p:cNvSpPr/>
            <p:nvPr/>
          </p:nvSpPr>
          <p:spPr>
            <a:xfrm>
              <a:off x="115006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1" name="Google Shape;25691;p46"/>
            <p:cNvSpPr/>
            <p:nvPr/>
          </p:nvSpPr>
          <p:spPr>
            <a:xfrm>
              <a:off x="126956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2" name="Google Shape;25692;p46"/>
            <p:cNvSpPr/>
            <p:nvPr/>
          </p:nvSpPr>
          <p:spPr>
            <a:xfrm>
              <a:off x="138907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3" name="Google Shape;25693;p46"/>
            <p:cNvSpPr/>
            <p:nvPr/>
          </p:nvSpPr>
          <p:spPr>
            <a:xfrm>
              <a:off x="1508585"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4" name="Google Shape;25694;p46"/>
            <p:cNvSpPr/>
            <p:nvPr/>
          </p:nvSpPr>
          <p:spPr>
            <a:xfrm>
              <a:off x="162809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5" name="Google Shape;25695;p46"/>
            <p:cNvSpPr/>
            <p:nvPr/>
          </p:nvSpPr>
          <p:spPr>
            <a:xfrm>
              <a:off x="174760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6" name="Google Shape;25696;p46"/>
            <p:cNvSpPr/>
            <p:nvPr/>
          </p:nvSpPr>
          <p:spPr>
            <a:xfrm>
              <a:off x="186711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7" name="Google Shape;25697;p46"/>
            <p:cNvSpPr/>
            <p:nvPr/>
          </p:nvSpPr>
          <p:spPr>
            <a:xfrm>
              <a:off x="198661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8" name="Google Shape;25698;p46"/>
            <p:cNvSpPr/>
            <p:nvPr/>
          </p:nvSpPr>
          <p:spPr>
            <a:xfrm>
              <a:off x="210612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9" name="Google Shape;25699;p46"/>
            <p:cNvSpPr/>
            <p:nvPr/>
          </p:nvSpPr>
          <p:spPr>
            <a:xfrm>
              <a:off x="222563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0" name="Google Shape;25700;p46"/>
            <p:cNvSpPr/>
            <p:nvPr/>
          </p:nvSpPr>
          <p:spPr>
            <a:xfrm>
              <a:off x="234514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1" name="Google Shape;25701;p46"/>
            <p:cNvSpPr/>
            <p:nvPr/>
          </p:nvSpPr>
          <p:spPr>
            <a:xfrm>
              <a:off x="246465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2" name="Google Shape;25702;p46"/>
            <p:cNvSpPr/>
            <p:nvPr/>
          </p:nvSpPr>
          <p:spPr>
            <a:xfrm>
              <a:off x="258415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3" name="Google Shape;25703;p46"/>
            <p:cNvSpPr/>
            <p:nvPr/>
          </p:nvSpPr>
          <p:spPr>
            <a:xfrm>
              <a:off x="270366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4" name="Google Shape;25704;p46"/>
            <p:cNvSpPr/>
            <p:nvPr/>
          </p:nvSpPr>
          <p:spPr>
            <a:xfrm>
              <a:off x="282317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5" name="Google Shape;25705;p46"/>
            <p:cNvSpPr/>
            <p:nvPr/>
          </p:nvSpPr>
          <p:spPr>
            <a:xfrm>
              <a:off x="294268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6" name="Google Shape;25706;p46"/>
            <p:cNvSpPr/>
            <p:nvPr/>
          </p:nvSpPr>
          <p:spPr>
            <a:xfrm>
              <a:off x="306219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7" name="Google Shape;25707;p46"/>
            <p:cNvSpPr/>
            <p:nvPr/>
          </p:nvSpPr>
          <p:spPr>
            <a:xfrm>
              <a:off x="318170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8" name="Google Shape;25708;p46"/>
            <p:cNvSpPr/>
            <p:nvPr/>
          </p:nvSpPr>
          <p:spPr>
            <a:xfrm>
              <a:off x="330120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9" name="Google Shape;25709;p46"/>
            <p:cNvSpPr/>
            <p:nvPr/>
          </p:nvSpPr>
          <p:spPr>
            <a:xfrm>
              <a:off x="342071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0" name="Google Shape;25710;p46"/>
            <p:cNvSpPr/>
            <p:nvPr/>
          </p:nvSpPr>
          <p:spPr>
            <a:xfrm>
              <a:off x="31350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1" name="Google Shape;25711;p46"/>
            <p:cNvSpPr/>
            <p:nvPr/>
          </p:nvSpPr>
          <p:spPr>
            <a:xfrm>
              <a:off x="43301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2" name="Google Shape;25712;p46"/>
            <p:cNvSpPr/>
            <p:nvPr/>
          </p:nvSpPr>
          <p:spPr>
            <a:xfrm>
              <a:off x="55251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3" name="Google Shape;25713;p46"/>
            <p:cNvSpPr/>
            <p:nvPr/>
          </p:nvSpPr>
          <p:spPr>
            <a:xfrm>
              <a:off x="67202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4" name="Google Shape;25714;p46"/>
            <p:cNvSpPr/>
            <p:nvPr/>
          </p:nvSpPr>
          <p:spPr>
            <a:xfrm>
              <a:off x="79153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5" name="Google Shape;25715;p46"/>
            <p:cNvSpPr/>
            <p:nvPr/>
          </p:nvSpPr>
          <p:spPr>
            <a:xfrm>
              <a:off x="91104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6" name="Google Shape;25716;p46"/>
            <p:cNvSpPr/>
            <p:nvPr/>
          </p:nvSpPr>
          <p:spPr>
            <a:xfrm>
              <a:off x="103055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7" name="Google Shape;25717;p46"/>
            <p:cNvSpPr/>
            <p:nvPr/>
          </p:nvSpPr>
          <p:spPr>
            <a:xfrm>
              <a:off x="115006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8" name="Google Shape;25718;p46"/>
            <p:cNvSpPr/>
            <p:nvPr/>
          </p:nvSpPr>
          <p:spPr>
            <a:xfrm>
              <a:off x="126956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9" name="Google Shape;25719;p46"/>
            <p:cNvSpPr/>
            <p:nvPr/>
          </p:nvSpPr>
          <p:spPr>
            <a:xfrm>
              <a:off x="138907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0" name="Google Shape;25720;p46"/>
            <p:cNvSpPr/>
            <p:nvPr/>
          </p:nvSpPr>
          <p:spPr>
            <a:xfrm>
              <a:off x="1508585"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1" name="Google Shape;25721;p46"/>
            <p:cNvSpPr/>
            <p:nvPr/>
          </p:nvSpPr>
          <p:spPr>
            <a:xfrm>
              <a:off x="162809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2" name="Google Shape;25722;p46"/>
            <p:cNvSpPr/>
            <p:nvPr/>
          </p:nvSpPr>
          <p:spPr>
            <a:xfrm>
              <a:off x="174760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3" name="Google Shape;25723;p46"/>
            <p:cNvSpPr/>
            <p:nvPr/>
          </p:nvSpPr>
          <p:spPr>
            <a:xfrm>
              <a:off x="186711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4" name="Google Shape;25724;p46"/>
            <p:cNvSpPr/>
            <p:nvPr/>
          </p:nvSpPr>
          <p:spPr>
            <a:xfrm>
              <a:off x="198661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5" name="Google Shape;25725;p46"/>
            <p:cNvSpPr/>
            <p:nvPr/>
          </p:nvSpPr>
          <p:spPr>
            <a:xfrm>
              <a:off x="210612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6" name="Google Shape;25726;p46"/>
            <p:cNvSpPr/>
            <p:nvPr/>
          </p:nvSpPr>
          <p:spPr>
            <a:xfrm>
              <a:off x="222563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7" name="Google Shape;25727;p46"/>
            <p:cNvSpPr/>
            <p:nvPr/>
          </p:nvSpPr>
          <p:spPr>
            <a:xfrm>
              <a:off x="234514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8" name="Google Shape;25728;p46"/>
            <p:cNvSpPr/>
            <p:nvPr/>
          </p:nvSpPr>
          <p:spPr>
            <a:xfrm>
              <a:off x="246465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9" name="Google Shape;25729;p46"/>
            <p:cNvSpPr/>
            <p:nvPr/>
          </p:nvSpPr>
          <p:spPr>
            <a:xfrm>
              <a:off x="258415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0" name="Google Shape;25730;p46"/>
            <p:cNvSpPr/>
            <p:nvPr/>
          </p:nvSpPr>
          <p:spPr>
            <a:xfrm>
              <a:off x="270366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1" name="Google Shape;25731;p46"/>
            <p:cNvSpPr/>
            <p:nvPr/>
          </p:nvSpPr>
          <p:spPr>
            <a:xfrm>
              <a:off x="282317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2" name="Google Shape;25732;p46"/>
            <p:cNvSpPr/>
            <p:nvPr/>
          </p:nvSpPr>
          <p:spPr>
            <a:xfrm>
              <a:off x="294268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3" name="Google Shape;25733;p46"/>
            <p:cNvSpPr/>
            <p:nvPr/>
          </p:nvSpPr>
          <p:spPr>
            <a:xfrm>
              <a:off x="306219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4" name="Google Shape;25734;p46"/>
            <p:cNvSpPr/>
            <p:nvPr/>
          </p:nvSpPr>
          <p:spPr>
            <a:xfrm>
              <a:off x="318170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5" name="Google Shape;25735;p46"/>
            <p:cNvSpPr/>
            <p:nvPr/>
          </p:nvSpPr>
          <p:spPr>
            <a:xfrm>
              <a:off x="330120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6" name="Google Shape;25736;p46"/>
            <p:cNvSpPr/>
            <p:nvPr/>
          </p:nvSpPr>
          <p:spPr>
            <a:xfrm>
              <a:off x="342071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7" name="Google Shape;25737;p46"/>
            <p:cNvSpPr/>
            <p:nvPr/>
          </p:nvSpPr>
          <p:spPr>
            <a:xfrm>
              <a:off x="31350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8" name="Google Shape;25738;p46"/>
            <p:cNvSpPr/>
            <p:nvPr/>
          </p:nvSpPr>
          <p:spPr>
            <a:xfrm>
              <a:off x="43301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9" name="Google Shape;25739;p46"/>
            <p:cNvSpPr/>
            <p:nvPr/>
          </p:nvSpPr>
          <p:spPr>
            <a:xfrm>
              <a:off x="55251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0" name="Google Shape;25740;p46"/>
            <p:cNvSpPr/>
            <p:nvPr/>
          </p:nvSpPr>
          <p:spPr>
            <a:xfrm>
              <a:off x="67202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1" name="Google Shape;25741;p46"/>
            <p:cNvSpPr/>
            <p:nvPr/>
          </p:nvSpPr>
          <p:spPr>
            <a:xfrm>
              <a:off x="79153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2" name="Google Shape;25742;p46"/>
            <p:cNvSpPr/>
            <p:nvPr/>
          </p:nvSpPr>
          <p:spPr>
            <a:xfrm>
              <a:off x="91104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3" name="Google Shape;25743;p46"/>
            <p:cNvSpPr/>
            <p:nvPr/>
          </p:nvSpPr>
          <p:spPr>
            <a:xfrm>
              <a:off x="103055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4" name="Google Shape;25744;p46"/>
            <p:cNvSpPr/>
            <p:nvPr/>
          </p:nvSpPr>
          <p:spPr>
            <a:xfrm>
              <a:off x="115006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5" name="Google Shape;25745;p46"/>
            <p:cNvSpPr/>
            <p:nvPr/>
          </p:nvSpPr>
          <p:spPr>
            <a:xfrm>
              <a:off x="126956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6" name="Google Shape;25746;p46"/>
            <p:cNvSpPr/>
            <p:nvPr/>
          </p:nvSpPr>
          <p:spPr>
            <a:xfrm>
              <a:off x="138907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7" name="Google Shape;25747;p46"/>
            <p:cNvSpPr/>
            <p:nvPr/>
          </p:nvSpPr>
          <p:spPr>
            <a:xfrm>
              <a:off x="1508585"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8" name="Google Shape;25748;p46"/>
            <p:cNvSpPr/>
            <p:nvPr/>
          </p:nvSpPr>
          <p:spPr>
            <a:xfrm>
              <a:off x="162809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9" name="Google Shape;25749;p46"/>
            <p:cNvSpPr/>
            <p:nvPr/>
          </p:nvSpPr>
          <p:spPr>
            <a:xfrm>
              <a:off x="174760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0" name="Google Shape;25750;p46"/>
            <p:cNvSpPr/>
            <p:nvPr/>
          </p:nvSpPr>
          <p:spPr>
            <a:xfrm>
              <a:off x="186711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1" name="Google Shape;25751;p46"/>
            <p:cNvSpPr/>
            <p:nvPr/>
          </p:nvSpPr>
          <p:spPr>
            <a:xfrm>
              <a:off x="198661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2" name="Google Shape;25752;p46"/>
            <p:cNvSpPr/>
            <p:nvPr/>
          </p:nvSpPr>
          <p:spPr>
            <a:xfrm>
              <a:off x="210612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3" name="Google Shape;25753;p46"/>
            <p:cNvSpPr/>
            <p:nvPr/>
          </p:nvSpPr>
          <p:spPr>
            <a:xfrm>
              <a:off x="222563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4" name="Google Shape;25754;p46"/>
            <p:cNvSpPr/>
            <p:nvPr/>
          </p:nvSpPr>
          <p:spPr>
            <a:xfrm>
              <a:off x="234514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5" name="Google Shape;25755;p46"/>
            <p:cNvSpPr/>
            <p:nvPr/>
          </p:nvSpPr>
          <p:spPr>
            <a:xfrm>
              <a:off x="246465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6" name="Google Shape;25756;p46"/>
            <p:cNvSpPr/>
            <p:nvPr/>
          </p:nvSpPr>
          <p:spPr>
            <a:xfrm>
              <a:off x="258415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7" name="Google Shape;25757;p46"/>
            <p:cNvSpPr/>
            <p:nvPr/>
          </p:nvSpPr>
          <p:spPr>
            <a:xfrm>
              <a:off x="270366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8" name="Google Shape;25758;p46"/>
            <p:cNvSpPr/>
            <p:nvPr/>
          </p:nvSpPr>
          <p:spPr>
            <a:xfrm>
              <a:off x="282317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9" name="Google Shape;25759;p46"/>
            <p:cNvSpPr/>
            <p:nvPr/>
          </p:nvSpPr>
          <p:spPr>
            <a:xfrm>
              <a:off x="294268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0" name="Google Shape;25760;p46"/>
            <p:cNvSpPr/>
            <p:nvPr/>
          </p:nvSpPr>
          <p:spPr>
            <a:xfrm>
              <a:off x="306219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1" name="Google Shape;25761;p46"/>
            <p:cNvSpPr/>
            <p:nvPr/>
          </p:nvSpPr>
          <p:spPr>
            <a:xfrm>
              <a:off x="318170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2" name="Google Shape;25762;p46"/>
            <p:cNvSpPr/>
            <p:nvPr/>
          </p:nvSpPr>
          <p:spPr>
            <a:xfrm>
              <a:off x="330120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3" name="Google Shape;25763;p46"/>
            <p:cNvSpPr/>
            <p:nvPr/>
          </p:nvSpPr>
          <p:spPr>
            <a:xfrm>
              <a:off x="342071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4" name="Google Shape;25764;p46"/>
            <p:cNvSpPr/>
            <p:nvPr/>
          </p:nvSpPr>
          <p:spPr>
            <a:xfrm>
              <a:off x="31350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5" name="Google Shape;25765;p46"/>
            <p:cNvSpPr/>
            <p:nvPr/>
          </p:nvSpPr>
          <p:spPr>
            <a:xfrm>
              <a:off x="43301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6" name="Google Shape;25766;p46"/>
            <p:cNvSpPr/>
            <p:nvPr/>
          </p:nvSpPr>
          <p:spPr>
            <a:xfrm>
              <a:off x="55251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7" name="Google Shape;25767;p46"/>
            <p:cNvSpPr/>
            <p:nvPr/>
          </p:nvSpPr>
          <p:spPr>
            <a:xfrm>
              <a:off x="67202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8" name="Google Shape;25768;p46"/>
            <p:cNvSpPr/>
            <p:nvPr/>
          </p:nvSpPr>
          <p:spPr>
            <a:xfrm>
              <a:off x="79153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9" name="Google Shape;25769;p46"/>
            <p:cNvSpPr/>
            <p:nvPr/>
          </p:nvSpPr>
          <p:spPr>
            <a:xfrm>
              <a:off x="91104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0" name="Google Shape;25770;p46"/>
            <p:cNvSpPr/>
            <p:nvPr/>
          </p:nvSpPr>
          <p:spPr>
            <a:xfrm>
              <a:off x="103055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1" name="Google Shape;25771;p46"/>
            <p:cNvSpPr/>
            <p:nvPr/>
          </p:nvSpPr>
          <p:spPr>
            <a:xfrm>
              <a:off x="115006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2" name="Google Shape;25772;p46"/>
            <p:cNvSpPr/>
            <p:nvPr/>
          </p:nvSpPr>
          <p:spPr>
            <a:xfrm>
              <a:off x="126956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3" name="Google Shape;25773;p46"/>
            <p:cNvSpPr/>
            <p:nvPr/>
          </p:nvSpPr>
          <p:spPr>
            <a:xfrm>
              <a:off x="138907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4" name="Google Shape;25774;p46"/>
            <p:cNvSpPr/>
            <p:nvPr/>
          </p:nvSpPr>
          <p:spPr>
            <a:xfrm>
              <a:off x="1508585"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5" name="Google Shape;25775;p46"/>
            <p:cNvSpPr/>
            <p:nvPr/>
          </p:nvSpPr>
          <p:spPr>
            <a:xfrm>
              <a:off x="162809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6" name="Google Shape;25776;p46"/>
            <p:cNvSpPr/>
            <p:nvPr/>
          </p:nvSpPr>
          <p:spPr>
            <a:xfrm>
              <a:off x="174760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7" name="Google Shape;25777;p46"/>
            <p:cNvSpPr/>
            <p:nvPr/>
          </p:nvSpPr>
          <p:spPr>
            <a:xfrm>
              <a:off x="186711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8" name="Google Shape;25778;p46"/>
            <p:cNvSpPr/>
            <p:nvPr/>
          </p:nvSpPr>
          <p:spPr>
            <a:xfrm>
              <a:off x="198661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9" name="Google Shape;25779;p46"/>
            <p:cNvSpPr/>
            <p:nvPr/>
          </p:nvSpPr>
          <p:spPr>
            <a:xfrm>
              <a:off x="210612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0" name="Google Shape;25780;p46"/>
            <p:cNvSpPr/>
            <p:nvPr/>
          </p:nvSpPr>
          <p:spPr>
            <a:xfrm>
              <a:off x="222563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1" name="Google Shape;25781;p46"/>
            <p:cNvSpPr/>
            <p:nvPr/>
          </p:nvSpPr>
          <p:spPr>
            <a:xfrm>
              <a:off x="234514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2" name="Google Shape;25782;p46"/>
            <p:cNvSpPr/>
            <p:nvPr/>
          </p:nvSpPr>
          <p:spPr>
            <a:xfrm>
              <a:off x="246465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3" name="Google Shape;25783;p46"/>
            <p:cNvSpPr/>
            <p:nvPr/>
          </p:nvSpPr>
          <p:spPr>
            <a:xfrm>
              <a:off x="258415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4" name="Google Shape;25784;p46"/>
            <p:cNvSpPr/>
            <p:nvPr/>
          </p:nvSpPr>
          <p:spPr>
            <a:xfrm>
              <a:off x="270366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5" name="Google Shape;25785;p46"/>
            <p:cNvSpPr/>
            <p:nvPr/>
          </p:nvSpPr>
          <p:spPr>
            <a:xfrm>
              <a:off x="282317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6" name="Google Shape;25786;p46"/>
            <p:cNvSpPr/>
            <p:nvPr/>
          </p:nvSpPr>
          <p:spPr>
            <a:xfrm>
              <a:off x="294268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7" name="Google Shape;25787;p46"/>
            <p:cNvSpPr/>
            <p:nvPr/>
          </p:nvSpPr>
          <p:spPr>
            <a:xfrm>
              <a:off x="306219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8" name="Google Shape;25788;p46"/>
            <p:cNvSpPr/>
            <p:nvPr/>
          </p:nvSpPr>
          <p:spPr>
            <a:xfrm>
              <a:off x="318170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9" name="Google Shape;25789;p46"/>
            <p:cNvSpPr/>
            <p:nvPr/>
          </p:nvSpPr>
          <p:spPr>
            <a:xfrm>
              <a:off x="330120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0" name="Google Shape;25790;p46"/>
            <p:cNvSpPr/>
            <p:nvPr/>
          </p:nvSpPr>
          <p:spPr>
            <a:xfrm>
              <a:off x="342071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1" name="Google Shape;25791;p46"/>
            <p:cNvSpPr/>
            <p:nvPr/>
          </p:nvSpPr>
          <p:spPr>
            <a:xfrm>
              <a:off x="31350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2" name="Google Shape;25792;p46"/>
            <p:cNvSpPr/>
            <p:nvPr/>
          </p:nvSpPr>
          <p:spPr>
            <a:xfrm>
              <a:off x="43301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3" name="Google Shape;25793;p46"/>
            <p:cNvSpPr/>
            <p:nvPr/>
          </p:nvSpPr>
          <p:spPr>
            <a:xfrm>
              <a:off x="55251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4" name="Google Shape;25794;p46"/>
            <p:cNvSpPr/>
            <p:nvPr/>
          </p:nvSpPr>
          <p:spPr>
            <a:xfrm>
              <a:off x="67202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5" name="Google Shape;25795;p46"/>
            <p:cNvSpPr/>
            <p:nvPr/>
          </p:nvSpPr>
          <p:spPr>
            <a:xfrm>
              <a:off x="79153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6" name="Google Shape;25796;p46"/>
            <p:cNvSpPr/>
            <p:nvPr/>
          </p:nvSpPr>
          <p:spPr>
            <a:xfrm>
              <a:off x="91104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7" name="Google Shape;25797;p46"/>
            <p:cNvSpPr/>
            <p:nvPr/>
          </p:nvSpPr>
          <p:spPr>
            <a:xfrm>
              <a:off x="103055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8" name="Google Shape;25798;p46"/>
            <p:cNvSpPr/>
            <p:nvPr/>
          </p:nvSpPr>
          <p:spPr>
            <a:xfrm>
              <a:off x="115006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9" name="Google Shape;25799;p46"/>
            <p:cNvSpPr/>
            <p:nvPr/>
          </p:nvSpPr>
          <p:spPr>
            <a:xfrm>
              <a:off x="126956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0" name="Google Shape;25800;p46"/>
            <p:cNvSpPr/>
            <p:nvPr/>
          </p:nvSpPr>
          <p:spPr>
            <a:xfrm>
              <a:off x="138907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1" name="Google Shape;25801;p46"/>
            <p:cNvSpPr/>
            <p:nvPr/>
          </p:nvSpPr>
          <p:spPr>
            <a:xfrm>
              <a:off x="1508585"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2" name="Google Shape;25802;p46"/>
            <p:cNvSpPr/>
            <p:nvPr/>
          </p:nvSpPr>
          <p:spPr>
            <a:xfrm>
              <a:off x="162809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3" name="Google Shape;25803;p46"/>
            <p:cNvSpPr/>
            <p:nvPr/>
          </p:nvSpPr>
          <p:spPr>
            <a:xfrm>
              <a:off x="174760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4" name="Google Shape;25804;p46"/>
            <p:cNvSpPr/>
            <p:nvPr/>
          </p:nvSpPr>
          <p:spPr>
            <a:xfrm>
              <a:off x="186711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5" name="Google Shape;25805;p46"/>
            <p:cNvSpPr/>
            <p:nvPr/>
          </p:nvSpPr>
          <p:spPr>
            <a:xfrm>
              <a:off x="198661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6" name="Google Shape;25806;p46"/>
            <p:cNvSpPr/>
            <p:nvPr/>
          </p:nvSpPr>
          <p:spPr>
            <a:xfrm>
              <a:off x="210612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7" name="Google Shape;25807;p46"/>
            <p:cNvSpPr/>
            <p:nvPr/>
          </p:nvSpPr>
          <p:spPr>
            <a:xfrm>
              <a:off x="222563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8" name="Google Shape;25808;p46"/>
            <p:cNvSpPr/>
            <p:nvPr/>
          </p:nvSpPr>
          <p:spPr>
            <a:xfrm>
              <a:off x="234514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9" name="Google Shape;25809;p46"/>
            <p:cNvSpPr/>
            <p:nvPr/>
          </p:nvSpPr>
          <p:spPr>
            <a:xfrm>
              <a:off x="246465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0" name="Google Shape;25810;p46"/>
            <p:cNvSpPr/>
            <p:nvPr/>
          </p:nvSpPr>
          <p:spPr>
            <a:xfrm>
              <a:off x="258415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1" name="Google Shape;25811;p46"/>
            <p:cNvSpPr/>
            <p:nvPr/>
          </p:nvSpPr>
          <p:spPr>
            <a:xfrm>
              <a:off x="270366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2" name="Google Shape;25812;p46"/>
            <p:cNvSpPr/>
            <p:nvPr/>
          </p:nvSpPr>
          <p:spPr>
            <a:xfrm>
              <a:off x="282317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3" name="Google Shape;25813;p46"/>
            <p:cNvSpPr/>
            <p:nvPr/>
          </p:nvSpPr>
          <p:spPr>
            <a:xfrm>
              <a:off x="294268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4" name="Google Shape;25814;p46"/>
            <p:cNvSpPr/>
            <p:nvPr/>
          </p:nvSpPr>
          <p:spPr>
            <a:xfrm>
              <a:off x="306219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5" name="Google Shape;25815;p46"/>
            <p:cNvSpPr/>
            <p:nvPr/>
          </p:nvSpPr>
          <p:spPr>
            <a:xfrm>
              <a:off x="318170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6" name="Google Shape;25816;p46"/>
            <p:cNvSpPr/>
            <p:nvPr/>
          </p:nvSpPr>
          <p:spPr>
            <a:xfrm>
              <a:off x="330120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7" name="Google Shape;25817;p46"/>
            <p:cNvSpPr/>
            <p:nvPr/>
          </p:nvSpPr>
          <p:spPr>
            <a:xfrm>
              <a:off x="342071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8" name="Google Shape;25818;p46"/>
            <p:cNvSpPr/>
            <p:nvPr/>
          </p:nvSpPr>
          <p:spPr>
            <a:xfrm>
              <a:off x="31350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9" name="Google Shape;25819;p46"/>
            <p:cNvSpPr/>
            <p:nvPr/>
          </p:nvSpPr>
          <p:spPr>
            <a:xfrm>
              <a:off x="43301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0" name="Google Shape;25820;p46"/>
            <p:cNvSpPr/>
            <p:nvPr/>
          </p:nvSpPr>
          <p:spPr>
            <a:xfrm>
              <a:off x="55251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1" name="Google Shape;25821;p46"/>
            <p:cNvSpPr/>
            <p:nvPr/>
          </p:nvSpPr>
          <p:spPr>
            <a:xfrm>
              <a:off x="67202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2" name="Google Shape;25822;p46"/>
            <p:cNvSpPr/>
            <p:nvPr/>
          </p:nvSpPr>
          <p:spPr>
            <a:xfrm>
              <a:off x="79153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3" name="Google Shape;25823;p46"/>
            <p:cNvSpPr/>
            <p:nvPr/>
          </p:nvSpPr>
          <p:spPr>
            <a:xfrm>
              <a:off x="91104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4" name="Google Shape;25824;p46"/>
            <p:cNvSpPr/>
            <p:nvPr/>
          </p:nvSpPr>
          <p:spPr>
            <a:xfrm>
              <a:off x="103055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5" name="Google Shape;25825;p46"/>
            <p:cNvSpPr/>
            <p:nvPr/>
          </p:nvSpPr>
          <p:spPr>
            <a:xfrm>
              <a:off x="115006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6" name="Google Shape;25826;p46"/>
            <p:cNvSpPr/>
            <p:nvPr/>
          </p:nvSpPr>
          <p:spPr>
            <a:xfrm>
              <a:off x="126956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7" name="Google Shape;25827;p46"/>
            <p:cNvSpPr/>
            <p:nvPr/>
          </p:nvSpPr>
          <p:spPr>
            <a:xfrm>
              <a:off x="138907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8" name="Google Shape;25828;p46"/>
            <p:cNvSpPr/>
            <p:nvPr/>
          </p:nvSpPr>
          <p:spPr>
            <a:xfrm>
              <a:off x="1508585"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9" name="Google Shape;25829;p46"/>
            <p:cNvSpPr/>
            <p:nvPr/>
          </p:nvSpPr>
          <p:spPr>
            <a:xfrm>
              <a:off x="162809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0" name="Google Shape;25830;p46"/>
            <p:cNvSpPr/>
            <p:nvPr/>
          </p:nvSpPr>
          <p:spPr>
            <a:xfrm>
              <a:off x="174760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1" name="Google Shape;25831;p46"/>
            <p:cNvSpPr/>
            <p:nvPr/>
          </p:nvSpPr>
          <p:spPr>
            <a:xfrm>
              <a:off x="186711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2" name="Google Shape;25832;p46"/>
            <p:cNvSpPr/>
            <p:nvPr/>
          </p:nvSpPr>
          <p:spPr>
            <a:xfrm>
              <a:off x="198661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3" name="Google Shape;25833;p46"/>
            <p:cNvSpPr/>
            <p:nvPr/>
          </p:nvSpPr>
          <p:spPr>
            <a:xfrm>
              <a:off x="210612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4" name="Google Shape;25834;p46"/>
            <p:cNvSpPr/>
            <p:nvPr/>
          </p:nvSpPr>
          <p:spPr>
            <a:xfrm>
              <a:off x="222563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5" name="Google Shape;25835;p46"/>
            <p:cNvSpPr/>
            <p:nvPr/>
          </p:nvSpPr>
          <p:spPr>
            <a:xfrm>
              <a:off x="234514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6" name="Google Shape;25836;p46"/>
            <p:cNvSpPr/>
            <p:nvPr/>
          </p:nvSpPr>
          <p:spPr>
            <a:xfrm>
              <a:off x="246465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7" name="Google Shape;25837;p46"/>
            <p:cNvSpPr/>
            <p:nvPr/>
          </p:nvSpPr>
          <p:spPr>
            <a:xfrm>
              <a:off x="258415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8" name="Google Shape;25838;p46"/>
            <p:cNvSpPr/>
            <p:nvPr/>
          </p:nvSpPr>
          <p:spPr>
            <a:xfrm>
              <a:off x="270366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9" name="Google Shape;25839;p46"/>
            <p:cNvSpPr/>
            <p:nvPr/>
          </p:nvSpPr>
          <p:spPr>
            <a:xfrm>
              <a:off x="282317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0" name="Google Shape;25840;p46"/>
            <p:cNvSpPr/>
            <p:nvPr/>
          </p:nvSpPr>
          <p:spPr>
            <a:xfrm>
              <a:off x="294268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1" name="Google Shape;25841;p46"/>
            <p:cNvSpPr/>
            <p:nvPr/>
          </p:nvSpPr>
          <p:spPr>
            <a:xfrm>
              <a:off x="306219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2" name="Google Shape;25842;p46"/>
            <p:cNvSpPr/>
            <p:nvPr/>
          </p:nvSpPr>
          <p:spPr>
            <a:xfrm>
              <a:off x="318170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3" name="Google Shape;25843;p46"/>
            <p:cNvSpPr/>
            <p:nvPr/>
          </p:nvSpPr>
          <p:spPr>
            <a:xfrm>
              <a:off x="330120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4" name="Google Shape;25844;p46"/>
            <p:cNvSpPr/>
            <p:nvPr/>
          </p:nvSpPr>
          <p:spPr>
            <a:xfrm>
              <a:off x="342071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5" name="Google Shape;25845;p46"/>
            <p:cNvSpPr/>
            <p:nvPr/>
          </p:nvSpPr>
          <p:spPr>
            <a:xfrm>
              <a:off x="31350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6" name="Google Shape;25846;p46"/>
            <p:cNvSpPr/>
            <p:nvPr/>
          </p:nvSpPr>
          <p:spPr>
            <a:xfrm>
              <a:off x="43301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7" name="Google Shape;25847;p46"/>
            <p:cNvSpPr/>
            <p:nvPr/>
          </p:nvSpPr>
          <p:spPr>
            <a:xfrm>
              <a:off x="55251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8" name="Google Shape;25848;p46"/>
            <p:cNvSpPr/>
            <p:nvPr/>
          </p:nvSpPr>
          <p:spPr>
            <a:xfrm>
              <a:off x="67202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9" name="Google Shape;25849;p46"/>
            <p:cNvSpPr/>
            <p:nvPr/>
          </p:nvSpPr>
          <p:spPr>
            <a:xfrm>
              <a:off x="79153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0" name="Google Shape;25850;p46"/>
            <p:cNvSpPr/>
            <p:nvPr/>
          </p:nvSpPr>
          <p:spPr>
            <a:xfrm>
              <a:off x="91104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1" name="Google Shape;25851;p46"/>
            <p:cNvSpPr/>
            <p:nvPr/>
          </p:nvSpPr>
          <p:spPr>
            <a:xfrm>
              <a:off x="103055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2" name="Google Shape;25852;p46"/>
            <p:cNvSpPr/>
            <p:nvPr/>
          </p:nvSpPr>
          <p:spPr>
            <a:xfrm>
              <a:off x="115006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3" name="Google Shape;25853;p46"/>
            <p:cNvSpPr/>
            <p:nvPr/>
          </p:nvSpPr>
          <p:spPr>
            <a:xfrm>
              <a:off x="126956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4" name="Google Shape;25854;p46"/>
            <p:cNvSpPr/>
            <p:nvPr/>
          </p:nvSpPr>
          <p:spPr>
            <a:xfrm>
              <a:off x="138907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5" name="Google Shape;25855;p46"/>
            <p:cNvSpPr/>
            <p:nvPr/>
          </p:nvSpPr>
          <p:spPr>
            <a:xfrm>
              <a:off x="1508585"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6" name="Google Shape;25856;p46"/>
            <p:cNvSpPr/>
            <p:nvPr/>
          </p:nvSpPr>
          <p:spPr>
            <a:xfrm>
              <a:off x="162809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7" name="Google Shape;25857;p46"/>
            <p:cNvSpPr/>
            <p:nvPr/>
          </p:nvSpPr>
          <p:spPr>
            <a:xfrm>
              <a:off x="174760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8" name="Google Shape;25858;p46"/>
            <p:cNvSpPr/>
            <p:nvPr/>
          </p:nvSpPr>
          <p:spPr>
            <a:xfrm>
              <a:off x="186711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9" name="Google Shape;25859;p46"/>
            <p:cNvSpPr/>
            <p:nvPr/>
          </p:nvSpPr>
          <p:spPr>
            <a:xfrm>
              <a:off x="198661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0" name="Google Shape;25860;p46"/>
            <p:cNvSpPr/>
            <p:nvPr/>
          </p:nvSpPr>
          <p:spPr>
            <a:xfrm>
              <a:off x="210612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1" name="Google Shape;25861;p46"/>
            <p:cNvSpPr/>
            <p:nvPr/>
          </p:nvSpPr>
          <p:spPr>
            <a:xfrm>
              <a:off x="222563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2" name="Google Shape;25862;p46"/>
            <p:cNvSpPr/>
            <p:nvPr/>
          </p:nvSpPr>
          <p:spPr>
            <a:xfrm>
              <a:off x="234514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3" name="Google Shape;25863;p46"/>
            <p:cNvSpPr/>
            <p:nvPr/>
          </p:nvSpPr>
          <p:spPr>
            <a:xfrm>
              <a:off x="246465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4" name="Google Shape;25864;p46"/>
            <p:cNvSpPr/>
            <p:nvPr/>
          </p:nvSpPr>
          <p:spPr>
            <a:xfrm>
              <a:off x="258415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5" name="Google Shape;25865;p46"/>
            <p:cNvSpPr/>
            <p:nvPr/>
          </p:nvSpPr>
          <p:spPr>
            <a:xfrm>
              <a:off x="270366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6" name="Google Shape;25866;p46"/>
            <p:cNvSpPr/>
            <p:nvPr/>
          </p:nvSpPr>
          <p:spPr>
            <a:xfrm>
              <a:off x="282317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7" name="Google Shape;25867;p46"/>
            <p:cNvSpPr/>
            <p:nvPr/>
          </p:nvSpPr>
          <p:spPr>
            <a:xfrm>
              <a:off x="294268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8" name="Google Shape;25868;p46"/>
            <p:cNvSpPr/>
            <p:nvPr/>
          </p:nvSpPr>
          <p:spPr>
            <a:xfrm>
              <a:off x="306219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9" name="Google Shape;25869;p46"/>
            <p:cNvSpPr/>
            <p:nvPr/>
          </p:nvSpPr>
          <p:spPr>
            <a:xfrm>
              <a:off x="318170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0" name="Google Shape;25870;p46"/>
            <p:cNvSpPr/>
            <p:nvPr/>
          </p:nvSpPr>
          <p:spPr>
            <a:xfrm>
              <a:off x="330120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1" name="Google Shape;25871;p46"/>
            <p:cNvSpPr/>
            <p:nvPr/>
          </p:nvSpPr>
          <p:spPr>
            <a:xfrm>
              <a:off x="342071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2" name="Google Shape;25872;p46"/>
            <p:cNvSpPr/>
            <p:nvPr/>
          </p:nvSpPr>
          <p:spPr>
            <a:xfrm>
              <a:off x="31350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3" name="Google Shape;25873;p46"/>
            <p:cNvSpPr/>
            <p:nvPr/>
          </p:nvSpPr>
          <p:spPr>
            <a:xfrm>
              <a:off x="43301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4" name="Google Shape;25874;p46"/>
            <p:cNvSpPr/>
            <p:nvPr/>
          </p:nvSpPr>
          <p:spPr>
            <a:xfrm>
              <a:off x="55251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5" name="Google Shape;25875;p46"/>
            <p:cNvSpPr/>
            <p:nvPr/>
          </p:nvSpPr>
          <p:spPr>
            <a:xfrm>
              <a:off x="67202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6" name="Google Shape;25876;p46"/>
            <p:cNvSpPr/>
            <p:nvPr/>
          </p:nvSpPr>
          <p:spPr>
            <a:xfrm>
              <a:off x="79153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7" name="Google Shape;25877;p46"/>
            <p:cNvSpPr/>
            <p:nvPr/>
          </p:nvSpPr>
          <p:spPr>
            <a:xfrm>
              <a:off x="91104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8" name="Google Shape;25878;p46"/>
            <p:cNvSpPr/>
            <p:nvPr/>
          </p:nvSpPr>
          <p:spPr>
            <a:xfrm>
              <a:off x="103055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9" name="Google Shape;25879;p46"/>
            <p:cNvSpPr/>
            <p:nvPr/>
          </p:nvSpPr>
          <p:spPr>
            <a:xfrm>
              <a:off x="115006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0" name="Google Shape;25880;p46"/>
            <p:cNvSpPr/>
            <p:nvPr/>
          </p:nvSpPr>
          <p:spPr>
            <a:xfrm>
              <a:off x="126956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1" name="Google Shape;25881;p46"/>
            <p:cNvSpPr/>
            <p:nvPr/>
          </p:nvSpPr>
          <p:spPr>
            <a:xfrm>
              <a:off x="138907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2" name="Google Shape;25882;p46"/>
            <p:cNvSpPr/>
            <p:nvPr/>
          </p:nvSpPr>
          <p:spPr>
            <a:xfrm>
              <a:off x="1508585"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3" name="Google Shape;25883;p46"/>
            <p:cNvSpPr/>
            <p:nvPr/>
          </p:nvSpPr>
          <p:spPr>
            <a:xfrm>
              <a:off x="162809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4" name="Google Shape;25884;p46"/>
            <p:cNvSpPr/>
            <p:nvPr/>
          </p:nvSpPr>
          <p:spPr>
            <a:xfrm>
              <a:off x="174760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5" name="Google Shape;25885;p46"/>
            <p:cNvSpPr/>
            <p:nvPr/>
          </p:nvSpPr>
          <p:spPr>
            <a:xfrm>
              <a:off x="186711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6" name="Google Shape;25886;p46"/>
            <p:cNvSpPr/>
            <p:nvPr/>
          </p:nvSpPr>
          <p:spPr>
            <a:xfrm>
              <a:off x="198661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7" name="Google Shape;25887;p46"/>
            <p:cNvSpPr/>
            <p:nvPr/>
          </p:nvSpPr>
          <p:spPr>
            <a:xfrm>
              <a:off x="210612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8" name="Google Shape;25888;p46"/>
            <p:cNvSpPr/>
            <p:nvPr/>
          </p:nvSpPr>
          <p:spPr>
            <a:xfrm>
              <a:off x="222563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9" name="Google Shape;25889;p46"/>
            <p:cNvSpPr/>
            <p:nvPr/>
          </p:nvSpPr>
          <p:spPr>
            <a:xfrm>
              <a:off x="234514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0" name="Google Shape;25890;p46"/>
            <p:cNvSpPr/>
            <p:nvPr/>
          </p:nvSpPr>
          <p:spPr>
            <a:xfrm>
              <a:off x="246465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1" name="Google Shape;25891;p46"/>
            <p:cNvSpPr/>
            <p:nvPr/>
          </p:nvSpPr>
          <p:spPr>
            <a:xfrm>
              <a:off x="258415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2" name="Google Shape;25892;p46"/>
            <p:cNvSpPr/>
            <p:nvPr/>
          </p:nvSpPr>
          <p:spPr>
            <a:xfrm>
              <a:off x="270366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3" name="Google Shape;25893;p46"/>
            <p:cNvSpPr/>
            <p:nvPr/>
          </p:nvSpPr>
          <p:spPr>
            <a:xfrm>
              <a:off x="282317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4" name="Google Shape;25894;p46"/>
            <p:cNvSpPr/>
            <p:nvPr/>
          </p:nvSpPr>
          <p:spPr>
            <a:xfrm>
              <a:off x="294268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5" name="Google Shape;25895;p46"/>
            <p:cNvSpPr/>
            <p:nvPr/>
          </p:nvSpPr>
          <p:spPr>
            <a:xfrm>
              <a:off x="306219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6" name="Google Shape;25896;p46"/>
            <p:cNvSpPr/>
            <p:nvPr/>
          </p:nvSpPr>
          <p:spPr>
            <a:xfrm>
              <a:off x="318170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7" name="Google Shape;25897;p46"/>
            <p:cNvSpPr/>
            <p:nvPr/>
          </p:nvSpPr>
          <p:spPr>
            <a:xfrm>
              <a:off x="330120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8" name="Google Shape;25898;p46"/>
            <p:cNvSpPr/>
            <p:nvPr/>
          </p:nvSpPr>
          <p:spPr>
            <a:xfrm>
              <a:off x="342071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9" name="Google Shape;25899;p46"/>
            <p:cNvSpPr/>
            <p:nvPr/>
          </p:nvSpPr>
          <p:spPr>
            <a:xfrm>
              <a:off x="31350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0" name="Google Shape;25900;p46"/>
            <p:cNvSpPr/>
            <p:nvPr/>
          </p:nvSpPr>
          <p:spPr>
            <a:xfrm>
              <a:off x="43301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1" name="Google Shape;25901;p46"/>
            <p:cNvSpPr/>
            <p:nvPr/>
          </p:nvSpPr>
          <p:spPr>
            <a:xfrm>
              <a:off x="55251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2" name="Google Shape;25902;p46"/>
            <p:cNvSpPr/>
            <p:nvPr/>
          </p:nvSpPr>
          <p:spPr>
            <a:xfrm>
              <a:off x="67202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3" name="Google Shape;25903;p46"/>
            <p:cNvSpPr/>
            <p:nvPr/>
          </p:nvSpPr>
          <p:spPr>
            <a:xfrm>
              <a:off x="79153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4" name="Google Shape;25904;p46"/>
            <p:cNvSpPr/>
            <p:nvPr/>
          </p:nvSpPr>
          <p:spPr>
            <a:xfrm>
              <a:off x="91104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5" name="Google Shape;25905;p46"/>
            <p:cNvSpPr/>
            <p:nvPr/>
          </p:nvSpPr>
          <p:spPr>
            <a:xfrm>
              <a:off x="103055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6" name="Google Shape;25906;p46"/>
            <p:cNvSpPr/>
            <p:nvPr/>
          </p:nvSpPr>
          <p:spPr>
            <a:xfrm>
              <a:off x="115006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7" name="Google Shape;25907;p46"/>
            <p:cNvSpPr/>
            <p:nvPr/>
          </p:nvSpPr>
          <p:spPr>
            <a:xfrm>
              <a:off x="126956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8" name="Google Shape;25908;p46"/>
            <p:cNvSpPr/>
            <p:nvPr/>
          </p:nvSpPr>
          <p:spPr>
            <a:xfrm>
              <a:off x="138907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9" name="Google Shape;25909;p46"/>
            <p:cNvSpPr/>
            <p:nvPr/>
          </p:nvSpPr>
          <p:spPr>
            <a:xfrm>
              <a:off x="1508585"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0" name="Google Shape;25910;p46"/>
            <p:cNvSpPr/>
            <p:nvPr/>
          </p:nvSpPr>
          <p:spPr>
            <a:xfrm>
              <a:off x="162809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1" name="Google Shape;25911;p46"/>
            <p:cNvSpPr/>
            <p:nvPr/>
          </p:nvSpPr>
          <p:spPr>
            <a:xfrm>
              <a:off x="174760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2" name="Google Shape;25912;p46"/>
            <p:cNvSpPr/>
            <p:nvPr/>
          </p:nvSpPr>
          <p:spPr>
            <a:xfrm>
              <a:off x="186711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3" name="Google Shape;25913;p46"/>
            <p:cNvSpPr/>
            <p:nvPr/>
          </p:nvSpPr>
          <p:spPr>
            <a:xfrm>
              <a:off x="198661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4" name="Google Shape;25914;p46"/>
            <p:cNvSpPr/>
            <p:nvPr/>
          </p:nvSpPr>
          <p:spPr>
            <a:xfrm>
              <a:off x="210612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5" name="Google Shape;25915;p46"/>
            <p:cNvSpPr/>
            <p:nvPr/>
          </p:nvSpPr>
          <p:spPr>
            <a:xfrm>
              <a:off x="222563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6" name="Google Shape;25916;p46"/>
            <p:cNvSpPr/>
            <p:nvPr/>
          </p:nvSpPr>
          <p:spPr>
            <a:xfrm>
              <a:off x="234514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7" name="Google Shape;25917;p46"/>
            <p:cNvSpPr/>
            <p:nvPr/>
          </p:nvSpPr>
          <p:spPr>
            <a:xfrm>
              <a:off x="246465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8" name="Google Shape;25918;p46"/>
            <p:cNvSpPr/>
            <p:nvPr/>
          </p:nvSpPr>
          <p:spPr>
            <a:xfrm>
              <a:off x="258415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9" name="Google Shape;25919;p46"/>
            <p:cNvSpPr/>
            <p:nvPr/>
          </p:nvSpPr>
          <p:spPr>
            <a:xfrm>
              <a:off x="270366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0" name="Google Shape;25920;p46"/>
            <p:cNvSpPr/>
            <p:nvPr/>
          </p:nvSpPr>
          <p:spPr>
            <a:xfrm>
              <a:off x="282317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1" name="Google Shape;25921;p46"/>
            <p:cNvSpPr/>
            <p:nvPr/>
          </p:nvSpPr>
          <p:spPr>
            <a:xfrm>
              <a:off x="294268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2" name="Google Shape;25922;p46"/>
            <p:cNvSpPr/>
            <p:nvPr/>
          </p:nvSpPr>
          <p:spPr>
            <a:xfrm>
              <a:off x="306219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3" name="Google Shape;25923;p46"/>
            <p:cNvSpPr/>
            <p:nvPr/>
          </p:nvSpPr>
          <p:spPr>
            <a:xfrm>
              <a:off x="318170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4" name="Google Shape;25924;p46"/>
            <p:cNvSpPr/>
            <p:nvPr/>
          </p:nvSpPr>
          <p:spPr>
            <a:xfrm>
              <a:off x="330120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5" name="Google Shape;25925;p46"/>
            <p:cNvSpPr/>
            <p:nvPr/>
          </p:nvSpPr>
          <p:spPr>
            <a:xfrm>
              <a:off x="342071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6" name="Google Shape;25926;p46"/>
            <p:cNvSpPr/>
            <p:nvPr/>
          </p:nvSpPr>
          <p:spPr>
            <a:xfrm>
              <a:off x="31350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7" name="Google Shape;25927;p46"/>
            <p:cNvSpPr/>
            <p:nvPr/>
          </p:nvSpPr>
          <p:spPr>
            <a:xfrm>
              <a:off x="43301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8" name="Google Shape;25928;p46"/>
            <p:cNvSpPr/>
            <p:nvPr/>
          </p:nvSpPr>
          <p:spPr>
            <a:xfrm>
              <a:off x="55251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9" name="Google Shape;25929;p46"/>
            <p:cNvSpPr/>
            <p:nvPr/>
          </p:nvSpPr>
          <p:spPr>
            <a:xfrm>
              <a:off x="67202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0" name="Google Shape;25930;p46"/>
            <p:cNvSpPr/>
            <p:nvPr/>
          </p:nvSpPr>
          <p:spPr>
            <a:xfrm>
              <a:off x="79153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1" name="Google Shape;25931;p46"/>
            <p:cNvSpPr/>
            <p:nvPr/>
          </p:nvSpPr>
          <p:spPr>
            <a:xfrm>
              <a:off x="91104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2" name="Google Shape;25932;p46"/>
            <p:cNvSpPr/>
            <p:nvPr/>
          </p:nvSpPr>
          <p:spPr>
            <a:xfrm>
              <a:off x="103055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3" name="Google Shape;25933;p46"/>
            <p:cNvSpPr/>
            <p:nvPr/>
          </p:nvSpPr>
          <p:spPr>
            <a:xfrm>
              <a:off x="115006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4" name="Google Shape;25934;p46"/>
            <p:cNvSpPr/>
            <p:nvPr/>
          </p:nvSpPr>
          <p:spPr>
            <a:xfrm>
              <a:off x="126956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5" name="Google Shape;25935;p46"/>
            <p:cNvSpPr/>
            <p:nvPr/>
          </p:nvSpPr>
          <p:spPr>
            <a:xfrm>
              <a:off x="138907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6" name="Google Shape;25936;p46"/>
            <p:cNvSpPr/>
            <p:nvPr/>
          </p:nvSpPr>
          <p:spPr>
            <a:xfrm>
              <a:off x="1508585"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7" name="Google Shape;25937;p46"/>
            <p:cNvSpPr/>
            <p:nvPr/>
          </p:nvSpPr>
          <p:spPr>
            <a:xfrm>
              <a:off x="162809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8" name="Google Shape;25938;p46"/>
            <p:cNvSpPr/>
            <p:nvPr/>
          </p:nvSpPr>
          <p:spPr>
            <a:xfrm>
              <a:off x="174760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9" name="Google Shape;25939;p46"/>
            <p:cNvSpPr/>
            <p:nvPr/>
          </p:nvSpPr>
          <p:spPr>
            <a:xfrm>
              <a:off x="186711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0" name="Google Shape;25940;p46"/>
            <p:cNvSpPr/>
            <p:nvPr/>
          </p:nvSpPr>
          <p:spPr>
            <a:xfrm>
              <a:off x="198661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1" name="Google Shape;25941;p46"/>
            <p:cNvSpPr/>
            <p:nvPr/>
          </p:nvSpPr>
          <p:spPr>
            <a:xfrm>
              <a:off x="210612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2" name="Google Shape;25942;p46"/>
            <p:cNvSpPr/>
            <p:nvPr/>
          </p:nvSpPr>
          <p:spPr>
            <a:xfrm>
              <a:off x="222563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3" name="Google Shape;25943;p46"/>
            <p:cNvSpPr/>
            <p:nvPr/>
          </p:nvSpPr>
          <p:spPr>
            <a:xfrm>
              <a:off x="234514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4" name="Google Shape;25944;p46"/>
            <p:cNvSpPr/>
            <p:nvPr/>
          </p:nvSpPr>
          <p:spPr>
            <a:xfrm>
              <a:off x="246465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5" name="Google Shape;25945;p46"/>
            <p:cNvSpPr/>
            <p:nvPr/>
          </p:nvSpPr>
          <p:spPr>
            <a:xfrm>
              <a:off x="258415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6" name="Google Shape;25946;p46"/>
            <p:cNvSpPr/>
            <p:nvPr/>
          </p:nvSpPr>
          <p:spPr>
            <a:xfrm>
              <a:off x="270366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7" name="Google Shape;25947;p46"/>
            <p:cNvSpPr/>
            <p:nvPr/>
          </p:nvSpPr>
          <p:spPr>
            <a:xfrm>
              <a:off x="282317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8" name="Google Shape;25948;p46"/>
            <p:cNvSpPr/>
            <p:nvPr/>
          </p:nvSpPr>
          <p:spPr>
            <a:xfrm>
              <a:off x="294268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9" name="Google Shape;25949;p46"/>
            <p:cNvSpPr/>
            <p:nvPr/>
          </p:nvSpPr>
          <p:spPr>
            <a:xfrm>
              <a:off x="306219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0" name="Google Shape;25950;p46"/>
            <p:cNvSpPr/>
            <p:nvPr/>
          </p:nvSpPr>
          <p:spPr>
            <a:xfrm>
              <a:off x="318170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1" name="Google Shape;25951;p46"/>
            <p:cNvSpPr/>
            <p:nvPr/>
          </p:nvSpPr>
          <p:spPr>
            <a:xfrm>
              <a:off x="330120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2" name="Google Shape;25952;p46"/>
            <p:cNvSpPr/>
            <p:nvPr/>
          </p:nvSpPr>
          <p:spPr>
            <a:xfrm>
              <a:off x="342071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3" name="Google Shape;25953;p46"/>
            <p:cNvSpPr/>
            <p:nvPr/>
          </p:nvSpPr>
          <p:spPr>
            <a:xfrm>
              <a:off x="31350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4" name="Google Shape;25954;p46"/>
            <p:cNvSpPr/>
            <p:nvPr/>
          </p:nvSpPr>
          <p:spPr>
            <a:xfrm>
              <a:off x="43301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5" name="Google Shape;25955;p46"/>
            <p:cNvSpPr/>
            <p:nvPr/>
          </p:nvSpPr>
          <p:spPr>
            <a:xfrm>
              <a:off x="55251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6" name="Google Shape;25956;p46"/>
            <p:cNvSpPr/>
            <p:nvPr/>
          </p:nvSpPr>
          <p:spPr>
            <a:xfrm>
              <a:off x="67202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7" name="Google Shape;25957;p46"/>
            <p:cNvSpPr/>
            <p:nvPr/>
          </p:nvSpPr>
          <p:spPr>
            <a:xfrm>
              <a:off x="79153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8" name="Google Shape;25958;p46"/>
            <p:cNvSpPr/>
            <p:nvPr/>
          </p:nvSpPr>
          <p:spPr>
            <a:xfrm>
              <a:off x="91104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9" name="Google Shape;25959;p46"/>
            <p:cNvSpPr/>
            <p:nvPr/>
          </p:nvSpPr>
          <p:spPr>
            <a:xfrm>
              <a:off x="103055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0" name="Google Shape;25960;p46"/>
            <p:cNvSpPr/>
            <p:nvPr/>
          </p:nvSpPr>
          <p:spPr>
            <a:xfrm>
              <a:off x="115006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1" name="Google Shape;25961;p46"/>
            <p:cNvSpPr/>
            <p:nvPr/>
          </p:nvSpPr>
          <p:spPr>
            <a:xfrm>
              <a:off x="126956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2" name="Google Shape;25962;p46"/>
            <p:cNvSpPr/>
            <p:nvPr/>
          </p:nvSpPr>
          <p:spPr>
            <a:xfrm>
              <a:off x="138907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3" name="Google Shape;25963;p46"/>
            <p:cNvSpPr/>
            <p:nvPr/>
          </p:nvSpPr>
          <p:spPr>
            <a:xfrm>
              <a:off x="1508585"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4" name="Google Shape;25964;p46"/>
            <p:cNvSpPr/>
            <p:nvPr/>
          </p:nvSpPr>
          <p:spPr>
            <a:xfrm>
              <a:off x="162809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5" name="Google Shape;25965;p46"/>
            <p:cNvSpPr/>
            <p:nvPr/>
          </p:nvSpPr>
          <p:spPr>
            <a:xfrm>
              <a:off x="174760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6" name="Google Shape;25966;p46"/>
            <p:cNvSpPr/>
            <p:nvPr/>
          </p:nvSpPr>
          <p:spPr>
            <a:xfrm>
              <a:off x="186711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7" name="Google Shape;25967;p46"/>
            <p:cNvSpPr/>
            <p:nvPr/>
          </p:nvSpPr>
          <p:spPr>
            <a:xfrm>
              <a:off x="198661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8" name="Google Shape;25968;p46"/>
            <p:cNvSpPr/>
            <p:nvPr/>
          </p:nvSpPr>
          <p:spPr>
            <a:xfrm>
              <a:off x="210612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9" name="Google Shape;25969;p46"/>
            <p:cNvSpPr/>
            <p:nvPr/>
          </p:nvSpPr>
          <p:spPr>
            <a:xfrm>
              <a:off x="222563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0" name="Google Shape;25970;p46"/>
            <p:cNvSpPr/>
            <p:nvPr/>
          </p:nvSpPr>
          <p:spPr>
            <a:xfrm>
              <a:off x="234514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1" name="Google Shape;25971;p46"/>
            <p:cNvSpPr/>
            <p:nvPr/>
          </p:nvSpPr>
          <p:spPr>
            <a:xfrm>
              <a:off x="246465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2" name="Google Shape;25972;p46"/>
            <p:cNvSpPr/>
            <p:nvPr/>
          </p:nvSpPr>
          <p:spPr>
            <a:xfrm>
              <a:off x="258415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3" name="Google Shape;25973;p46"/>
            <p:cNvSpPr/>
            <p:nvPr/>
          </p:nvSpPr>
          <p:spPr>
            <a:xfrm>
              <a:off x="270366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4" name="Google Shape;25974;p46"/>
            <p:cNvSpPr/>
            <p:nvPr/>
          </p:nvSpPr>
          <p:spPr>
            <a:xfrm>
              <a:off x="282317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5" name="Google Shape;25975;p46"/>
            <p:cNvSpPr/>
            <p:nvPr/>
          </p:nvSpPr>
          <p:spPr>
            <a:xfrm>
              <a:off x="294268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6" name="Google Shape;25976;p46"/>
            <p:cNvSpPr/>
            <p:nvPr/>
          </p:nvSpPr>
          <p:spPr>
            <a:xfrm>
              <a:off x="306219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7" name="Google Shape;25977;p46"/>
            <p:cNvSpPr/>
            <p:nvPr/>
          </p:nvSpPr>
          <p:spPr>
            <a:xfrm>
              <a:off x="318170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8" name="Google Shape;25978;p46"/>
            <p:cNvSpPr/>
            <p:nvPr/>
          </p:nvSpPr>
          <p:spPr>
            <a:xfrm>
              <a:off x="330120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9" name="Google Shape;25979;p46"/>
            <p:cNvSpPr/>
            <p:nvPr/>
          </p:nvSpPr>
          <p:spPr>
            <a:xfrm>
              <a:off x="342071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0" name="Google Shape;25980;p46"/>
            <p:cNvSpPr/>
            <p:nvPr/>
          </p:nvSpPr>
          <p:spPr>
            <a:xfrm>
              <a:off x="31350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1" name="Google Shape;25981;p46"/>
            <p:cNvSpPr/>
            <p:nvPr/>
          </p:nvSpPr>
          <p:spPr>
            <a:xfrm>
              <a:off x="43301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2" name="Google Shape;25982;p46"/>
            <p:cNvSpPr/>
            <p:nvPr/>
          </p:nvSpPr>
          <p:spPr>
            <a:xfrm>
              <a:off x="55251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3" name="Google Shape;25983;p46"/>
            <p:cNvSpPr/>
            <p:nvPr/>
          </p:nvSpPr>
          <p:spPr>
            <a:xfrm>
              <a:off x="67202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4" name="Google Shape;25984;p46"/>
            <p:cNvSpPr/>
            <p:nvPr/>
          </p:nvSpPr>
          <p:spPr>
            <a:xfrm>
              <a:off x="79153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5" name="Google Shape;25985;p46"/>
            <p:cNvSpPr/>
            <p:nvPr/>
          </p:nvSpPr>
          <p:spPr>
            <a:xfrm>
              <a:off x="91104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6" name="Google Shape;25986;p46"/>
            <p:cNvSpPr/>
            <p:nvPr/>
          </p:nvSpPr>
          <p:spPr>
            <a:xfrm>
              <a:off x="103055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7" name="Google Shape;25987;p46"/>
            <p:cNvSpPr/>
            <p:nvPr/>
          </p:nvSpPr>
          <p:spPr>
            <a:xfrm>
              <a:off x="115006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8" name="Google Shape;25988;p46"/>
            <p:cNvSpPr/>
            <p:nvPr/>
          </p:nvSpPr>
          <p:spPr>
            <a:xfrm>
              <a:off x="126956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9" name="Google Shape;25989;p46"/>
            <p:cNvSpPr/>
            <p:nvPr/>
          </p:nvSpPr>
          <p:spPr>
            <a:xfrm>
              <a:off x="138907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0" name="Google Shape;25990;p46"/>
            <p:cNvSpPr/>
            <p:nvPr/>
          </p:nvSpPr>
          <p:spPr>
            <a:xfrm>
              <a:off x="1508585"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1" name="Google Shape;25991;p46"/>
            <p:cNvSpPr/>
            <p:nvPr/>
          </p:nvSpPr>
          <p:spPr>
            <a:xfrm>
              <a:off x="162809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2" name="Google Shape;25992;p46"/>
            <p:cNvSpPr/>
            <p:nvPr/>
          </p:nvSpPr>
          <p:spPr>
            <a:xfrm>
              <a:off x="174760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3" name="Google Shape;25993;p46"/>
            <p:cNvSpPr/>
            <p:nvPr/>
          </p:nvSpPr>
          <p:spPr>
            <a:xfrm>
              <a:off x="186711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4" name="Google Shape;25994;p46"/>
            <p:cNvSpPr/>
            <p:nvPr/>
          </p:nvSpPr>
          <p:spPr>
            <a:xfrm>
              <a:off x="198661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5" name="Google Shape;25995;p46"/>
            <p:cNvSpPr/>
            <p:nvPr/>
          </p:nvSpPr>
          <p:spPr>
            <a:xfrm>
              <a:off x="210612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6" name="Google Shape;25996;p46"/>
            <p:cNvSpPr/>
            <p:nvPr/>
          </p:nvSpPr>
          <p:spPr>
            <a:xfrm>
              <a:off x="222563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7" name="Google Shape;25997;p46"/>
            <p:cNvSpPr/>
            <p:nvPr/>
          </p:nvSpPr>
          <p:spPr>
            <a:xfrm>
              <a:off x="234514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8" name="Google Shape;25998;p46"/>
            <p:cNvSpPr/>
            <p:nvPr/>
          </p:nvSpPr>
          <p:spPr>
            <a:xfrm>
              <a:off x="246465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9" name="Google Shape;25999;p46"/>
            <p:cNvSpPr/>
            <p:nvPr/>
          </p:nvSpPr>
          <p:spPr>
            <a:xfrm>
              <a:off x="258415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0" name="Google Shape;26000;p46"/>
            <p:cNvSpPr/>
            <p:nvPr/>
          </p:nvSpPr>
          <p:spPr>
            <a:xfrm>
              <a:off x="270366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1" name="Google Shape;26001;p46"/>
            <p:cNvSpPr/>
            <p:nvPr/>
          </p:nvSpPr>
          <p:spPr>
            <a:xfrm>
              <a:off x="282317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2" name="Google Shape;26002;p46"/>
            <p:cNvSpPr/>
            <p:nvPr/>
          </p:nvSpPr>
          <p:spPr>
            <a:xfrm>
              <a:off x="294268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3" name="Google Shape;26003;p46"/>
            <p:cNvSpPr/>
            <p:nvPr/>
          </p:nvSpPr>
          <p:spPr>
            <a:xfrm>
              <a:off x="306219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4" name="Google Shape;26004;p46"/>
            <p:cNvSpPr/>
            <p:nvPr/>
          </p:nvSpPr>
          <p:spPr>
            <a:xfrm>
              <a:off x="318170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5" name="Google Shape;26005;p46"/>
            <p:cNvSpPr/>
            <p:nvPr/>
          </p:nvSpPr>
          <p:spPr>
            <a:xfrm>
              <a:off x="330120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6" name="Google Shape;26006;p46"/>
            <p:cNvSpPr/>
            <p:nvPr/>
          </p:nvSpPr>
          <p:spPr>
            <a:xfrm>
              <a:off x="342071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7" name="Google Shape;26007;p46"/>
            <p:cNvSpPr/>
            <p:nvPr/>
          </p:nvSpPr>
          <p:spPr>
            <a:xfrm>
              <a:off x="31350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8" name="Google Shape;26008;p46"/>
            <p:cNvSpPr/>
            <p:nvPr/>
          </p:nvSpPr>
          <p:spPr>
            <a:xfrm>
              <a:off x="43301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9" name="Google Shape;26009;p46"/>
            <p:cNvSpPr/>
            <p:nvPr/>
          </p:nvSpPr>
          <p:spPr>
            <a:xfrm>
              <a:off x="55251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0" name="Google Shape;26010;p46"/>
            <p:cNvSpPr/>
            <p:nvPr/>
          </p:nvSpPr>
          <p:spPr>
            <a:xfrm>
              <a:off x="67202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1" name="Google Shape;26011;p46"/>
            <p:cNvSpPr/>
            <p:nvPr/>
          </p:nvSpPr>
          <p:spPr>
            <a:xfrm>
              <a:off x="79153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2" name="Google Shape;26012;p46"/>
            <p:cNvSpPr/>
            <p:nvPr/>
          </p:nvSpPr>
          <p:spPr>
            <a:xfrm>
              <a:off x="91104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3" name="Google Shape;26013;p46"/>
            <p:cNvSpPr/>
            <p:nvPr/>
          </p:nvSpPr>
          <p:spPr>
            <a:xfrm>
              <a:off x="103055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4" name="Google Shape;26014;p46"/>
            <p:cNvSpPr/>
            <p:nvPr/>
          </p:nvSpPr>
          <p:spPr>
            <a:xfrm>
              <a:off x="115006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5" name="Google Shape;26015;p46"/>
            <p:cNvSpPr/>
            <p:nvPr/>
          </p:nvSpPr>
          <p:spPr>
            <a:xfrm>
              <a:off x="126956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6" name="Google Shape;26016;p46"/>
            <p:cNvSpPr/>
            <p:nvPr/>
          </p:nvSpPr>
          <p:spPr>
            <a:xfrm>
              <a:off x="138907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7" name="Google Shape;26017;p46"/>
            <p:cNvSpPr/>
            <p:nvPr/>
          </p:nvSpPr>
          <p:spPr>
            <a:xfrm>
              <a:off x="1508585"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8" name="Google Shape;26018;p46"/>
            <p:cNvSpPr/>
            <p:nvPr/>
          </p:nvSpPr>
          <p:spPr>
            <a:xfrm>
              <a:off x="162809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9" name="Google Shape;26019;p46"/>
            <p:cNvSpPr/>
            <p:nvPr/>
          </p:nvSpPr>
          <p:spPr>
            <a:xfrm>
              <a:off x="174760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0" name="Google Shape;26020;p46"/>
            <p:cNvSpPr/>
            <p:nvPr/>
          </p:nvSpPr>
          <p:spPr>
            <a:xfrm>
              <a:off x="186711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1" name="Google Shape;26021;p46"/>
            <p:cNvSpPr/>
            <p:nvPr/>
          </p:nvSpPr>
          <p:spPr>
            <a:xfrm>
              <a:off x="198661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2" name="Google Shape;26022;p46"/>
            <p:cNvSpPr/>
            <p:nvPr/>
          </p:nvSpPr>
          <p:spPr>
            <a:xfrm>
              <a:off x="210612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3" name="Google Shape;26023;p46"/>
            <p:cNvSpPr/>
            <p:nvPr/>
          </p:nvSpPr>
          <p:spPr>
            <a:xfrm>
              <a:off x="222563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4" name="Google Shape;26024;p46"/>
            <p:cNvSpPr/>
            <p:nvPr/>
          </p:nvSpPr>
          <p:spPr>
            <a:xfrm>
              <a:off x="234514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5" name="Google Shape;26025;p46"/>
            <p:cNvSpPr/>
            <p:nvPr/>
          </p:nvSpPr>
          <p:spPr>
            <a:xfrm>
              <a:off x="246465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6" name="Google Shape;26026;p46"/>
            <p:cNvSpPr/>
            <p:nvPr/>
          </p:nvSpPr>
          <p:spPr>
            <a:xfrm>
              <a:off x="258415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7" name="Google Shape;26027;p46"/>
            <p:cNvSpPr/>
            <p:nvPr/>
          </p:nvSpPr>
          <p:spPr>
            <a:xfrm>
              <a:off x="270366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8" name="Google Shape;26028;p46"/>
            <p:cNvSpPr/>
            <p:nvPr/>
          </p:nvSpPr>
          <p:spPr>
            <a:xfrm>
              <a:off x="282317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9" name="Google Shape;26029;p46"/>
            <p:cNvSpPr/>
            <p:nvPr/>
          </p:nvSpPr>
          <p:spPr>
            <a:xfrm>
              <a:off x="294268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0" name="Google Shape;26030;p46"/>
            <p:cNvSpPr/>
            <p:nvPr/>
          </p:nvSpPr>
          <p:spPr>
            <a:xfrm>
              <a:off x="306219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1" name="Google Shape;26031;p46"/>
            <p:cNvSpPr/>
            <p:nvPr/>
          </p:nvSpPr>
          <p:spPr>
            <a:xfrm>
              <a:off x="318170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2" name="Google Shape;26032;p46"/>
            <p:cNvSpPr/>
            <p:nvPr/>
          </p:nvSpPr>
          <p:spPr>
            <a:xfrm>
              <a:off x="330120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3" name="Google Shape;26033;p46"/>
            <p:cNvSpPr/>
            <p:nvPr/>
          </p:nvSpPr>
          <p:spPr>
            <a:xfrm>
              <a:off x="342071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4" name="Google Shape;26034;p46"/>
            <p:cNvSpPr/>
            <p:nvPr/>
          </p:nvSpPr>
          <p:spPr>
            <a:xfrm>
              <a:off x="31350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5" name="Google Shape;26035;p46"/>
            <p:cNvSpPr/>
            <p:nvPr/>
          </p:nvSpPr>
          <p:spPr>
            <a:xfrm>
              <a:off x="43301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6" name="Google Shape;26036;p46"/>
            <p:cNvSpPr/>
            <p:nvPr/>
          </p:nvSpPr>
          <p:spPr>
            <a:xfrm>
              <a:off x="55251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7" name="Google Shape;26037;p46"/>
            <p:cNvSpPr/>
            <p:nvPr/>
          </p:nvSpPr>
          <p:spPr>
            <a:xfrm>
              <a:off x="67202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8" name="Google Shape;26038;p46"/>
            <p:cNvSpPr/>
            <p:nvPr/>
          </p:nvSpPr>
          <p:spPr>
            <a:xfrm>
              <a:off x="79153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9" name="Google Shape;26039;p46"/>
            <p:cNvSpPr/>
            <p:nvPr/>
          </p:nvSpPr>
          <p:spPr>
            <a:xfrm>
              <a:off x="91104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0" name="Google Shape;26040;p46"/>
            <p:cNvSpPr/>
            <p:nvPr/>
          </p:nvSpPr>
          <p:spPr>
            <a:xfrm>
              <a:off x="103055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1" name="Google Shape;26041;p46"/>
            <p:cNvSpPr/>
            <p:nvPr/>
          </p:nvSpPr>
          <p:spPr>
            <a:xfrm>
              <a:off x="115006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2" name="Google Shape;26042;p46"/>
            <p:cNvSpPr/>
            <p:nvPr/>
          </p:nvSpPr>
          <p:spPr>
            <a:xfrm>
              <a:off x="126956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3" name="Google Shape;26043;p46"/>
            <p:cNvSpPr/>
            <p:nvPr/>
          </p:nvSpPr>
          <p:spPr>
            <a:xfrm>
              <a:off x="138907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4" name="Google Shape;26044;p46"/>
            <p:cNvSpPr/>
            <p:nvPr/>
          </p:nvSpPr>
          <p:spPr>
            <a:xfrm>
              <a:off x="1508585"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5" name="Google Shape;26045;p46"/>
            <p:cNvSpPr/>
            <p:nvPr/>
          </p:nvSpPr>
          <p:spPr>
            <a:xfrm>
              <a:off x="162809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6" name="Google Shape;26046;p46"/>
            <p:cNvSpPr/>
            <p:nvPr/>
          </p:nvSpPr>
          <p:spPr>
            <a:xfrm>
              <a:off x="174760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7" name="Google Shape;26047;p46"/>
            <p:cNvSpPr/>
            <p:nvPr/>
          </p:nvSpPr>
          <p:spPr>
            <a:xfrm>
              <a:off x="186711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8" name="Google Shape;26048;p46"/>
            <p:cNvSpPr/>
            <p:nvPr/>
          </p:nvSpPr>
          <p:spPr>
            <a:xfrm>
              <a:off x="198661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9" name="Google Shape;26049;p46"/>
            <p:cNvSpPr/>
            <p:nvPr/>
          </p:nvSpPr>
          <p:spPr>
            <a:xfrm>
              <a:off x="210612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0" name="Google Shape;26050;p46"/>
            <p:cNvSpPr/>
            <p:nvPr/>
          </p:nvSpPr>
          <p:spPr>
            <a:xfrm>
              <a:off x="222563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1" name="Google Shape;26051;p46"/>
            <p:cNvSpPr/>
            <p:nvPr/>
          </p:nvSpPr>
          <p:spPr>
            <a:xfrm>
              <a:off x="234514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2" name="Google Shape;26052;p46"/>
            <p:cNvSpPr/>
            <p:nvPr/>
          </p:nvSpPr>
          <p:spPr>
            <a:xfrm>
              <a:off x="246465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3" name="Google Shape;26053;p46"/>
            <p:cNvSpPr/>
            <p:nvPr/>
          </p:nvSpPr>
          <p:spPr>
            <a:xfrm>
              <a:off x="258415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4" name="Google Shape;26054;p46"/>
            <p:cNvSpPr/>
            <p:nvPr/>
          </p:nvSpPr>
          <p:spPr>
            <a:xfrm>
              <a:off x="270366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5" name="Google Shape;26055;p46"/>
            <p:cNvSpPr/>
            <p:nvPr/>
          </p:nvSpPr>
          <p:spPr>
            <a:xfrm>
              <a:off x="282317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6" name="Google Shape;26056;p46"/>
            <p:cNvSpPr/>
            <p:nvPr/>
          </p:nvSpPr>
          <p:spPr>
            <a:xfrm>
              <a:off x="294268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7" name="Google Shape;26057;p46"/>
            <p:cNvSpPr/>
            <p:nvPr/>
          </p:nvSpPr>
          <p:spPr>
            <a:xfrm>
              <a:off x="306219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8" name="Google Shape;26058;p46"/>
            <p:cNvSpPr/>
            <p:nvPr/>
          </p:nvSpPr>
          <p:spPr>
            <a:xfrm>
              <a:off x="318170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9" name="Google Shape;26059;p46"/>
            <p:cNvSpPr/>
            <p:nvPr/>
          </p:nvSpPr>
          <p:spPr>
            <a:xfrm>
              <a:off x="330120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0" name="Google Shape;26060;p46"/>
            <p:cNvSpPr/>
            <p:nvPr/>
          </p:nvSpPr>
          <p:spPr>
            <a:xfrm>
              <a:off x="342071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1" name="Google Shape;26061;p46"/>
            <p:cNvSpPr/>
            <p:nvPr/>
          </p:nvSpPr>
          <p:spPr>
            <a:xfrm>
              <a:off x="31350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2" name="Google Shape;26062;p46"/>
            <p:cNvSpPr/>
            <p:nvPr/>
          </p:nvSpPr>
          <p:spPr>
            <a:xfrm>
              <a:off x="43301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3" name="Google Shape;26063;p46"/>
            <p:cNvSpPr/>
            <p:nvPr/>
          </p:nvSpPr>
          <p:spPr>
            <a:xfrm>
              <a:off x="55251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4" name="Google Shape;26064;p46"/>
            <p:cNvSpPr/>
            <p:nvPr/>
          </p:nvSpPr>
          <p:spPr>
            <a:xfrm>
              <a:off x="67202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5" name="Google Shape;26065;p46"/>
            <p:cNvSpPr/>
            <p:nvPr/>
          </p:nvSpPr>
          <p:spPr>
            <a:xfrm>
              <a:off x="79153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6" name="Google Shape;26066;p46"/>
            <p:cNvSpPr/>
            <p:nvPr/>
          </p:nvSpPr>
          <p:spPr>
            <a:xfrm>
              <a:off x="91104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7" name="Google Shape;26067;p46"/>
            <p:cNvSpPr/>
            <p:nvPr/>
          </p:nvSpPr>
          <p:spPr>
            <a:xfrm>
              <a:off x="103055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8" name="Google Shape;26068;p46"/>
            <p:cNvSpPr/>
            <p:nvPr/>
          </p:nvSpPr>
          <p:spPr>
            <a:xfrm>
              <a:off x="115006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9" name="Google Shape;26069;p46"/>
            <p:cNvSpPr/>
            <p:nvPr/>
          </p:nvSpPr>
          <p:spPr>
            <a:xfrm>
              <a:off x="126956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0" name="Google Shape;26070;p46"/>
            <p:cNvSpPr/>
            <p:nvPr/>
          </p:nvSpPr>
          <p:spPr>
            <a:xfrm>
              <a:off x="138907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1" name="Google Shape;26071;p46"/>
            <p:cNvSpPr/>
            <p:nvPr/>
          </p:nvSpPr>
          <p:spPr>
            <a:xfrm>
              <a:off x="1508585"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2" name="Google Shape;26072;p46"/>
            <p:cNvSpPr/>
            <p:nvPr/>
          </p:nvSpPr>
          <p:spPr>
            <a:xfrm>
              <a:off x="162809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3" name="Google Shape;26073;p46"/>
            <p:cNvSpPr/>
            <p:nvPr/>
          </p:nvSpPr>
          <p:spPr>
            <a:xfrm>
              <a:off x="174760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4" name="Google Shape;26074;p46"/>
            <p:cNvSpPr/>
            <p:nvPr/>
          </p:nvSpPr>
          <p:spPr>
            <a:xfrm>
              <a:off x="186711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5" name="Google Shape;26075;p46"/>
            <p:cNvSpPr/>
            <p:nvPr/>
          </p:nvSpPr>
          <p:spPr>
            <a:xfrm>
              <a:off x="198661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6" name="Google Shape;26076;p46"/>
            <p:cNvSpPr/>
            <p:nvPr/>
          </p:nvSpPr>
          <p:spPr>
            <a:xfrm>
              <a:off x="210612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7" name="Google Shape;26077;p46"/>
            <p:cNvSpPr/>
            <p:nvPr/>
          </p:nvSpPr>
          <p:spPr>
            <a:xfrm>
              <a:off x="222563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8" name="Google Shape;26078;p46"/>
            <p:cNvSpPr/>
            <p:nvPr/>
          </p:nvSpPr>
          <p:spPr>
            <a:xfrm>
              <a:off x="234514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9" name="Google Shape;26079;p46"/>
            <p:cNvSpPr/>
            <p:nvPr/>
          </p:nvSpPr>
          <p:spPr>
            <a:xfrm>
              <a:off x="246465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0" name="Google Shape;26080;p46"/>
            <p:cNvSpPr/>
            <p:nvPr/>
          </p:nvSpPr>
          <p:spPr>
            <a:xfrm>
              <a:off x="258415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1" name="Google Shape;26081;p46"/>
            <p:cNvSpPr/>
            <p:nvPr/>
          </p:nvSpPr>
          <p:spPr>
            <a:xfrm>
              <a:off x="270366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2" name="Google Shape;26082;p46"/>
            <p:cNvSpPr/>
            <p:nvPr/>
          </p:nvSpPr>
          <p:spPr>
            <a:xfrm>
              <a:off x="282317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3" name="Google Shape;26083;p46"/>
            <p:cNvSpPr/>
            <p:nvPr/>
          </p:nvSpPr>
          <p:spPr>
            <a:xfrm>
              <a:off x="294268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4" name="Google Shape;26084;p46"/>
            <p:cNvSpPr/>
            <p:nvPr/>
          </p:nvSpPr>
          <p:spPr>
            <a:xfrm>
              <a:off x="306219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5" name="Google Shape;26085;p46"/>
            <p:cNvSpPr/>
            <p:nvPr/>
          </p:nvSpPr>
          <p:spPr>
            <a:xfrm>
              <a:off x="318170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6" name="Google Shape;26086;p46"/>
            <p:cNvSpPr/>
            <p:nvPr/>
          </p:nvSpPr>
          <p:spPr>
            <a:xfrm>
              <a:off x="330120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7" name="Google Shape;26087;p46"/>
            <p:cNvSpPr/>
            <p:nvPr/>
          </p:nvSpPr>
          <p:spPr>
            <a:xfrm>
              <a:off x="342071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8" name="Google Shape;26088;p46"/>
            <p:cNvSpPr/>
            <p:nvPr/>
          </p:nvSpPr>
          <p:spPr>
            <a:xfrm>
              <a:off x="31350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9" name="Google Shape;26089;p46"/>
            <p:cNvSpPr/>
            <p:nvPr/>
          </p:nvSpPr>
          <p:spPr>
            <a:xfrm>
              <a:off x="43301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0" name="Google Shape;26090;p46"/>
            <p:cNvSpPr/>
            <p:nvPr/>
          </p:nvSpPr>
          <p:spPr>
            <a:xfrm>
              <a:off x="55251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1" name="Google Shape;26091;p46"/>
            <p:cNvSpPr/>
            <p:nvPr/>
          </p:nvSpPr>
          <p:spPr>
            <a:xfrm>
              <a:off x="67202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2" name="Google Shape;26092;p46"/>
            <p:cNvSpPr/>
            <p:nvPr/>
          </p:nvSpPr>
          <p:spPr>
            <a:xfrm>
              <a:off x="79153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3" name="Google Shape;26093;p46"/>
            <p:cNvSpPr/>
            <p:nvPr/>
          </p:nvSpPr>
          <p:spPr>
            <a:xfrm>
              <a:off x="91104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4" name="Google Shape;26094;p46"/>
            <p:cNvSpPr/>
            <p:nvPr/>
          </p:nvSpPr>
          <p:spPr>
            <a:xfrm>
              <a:off x="103055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5" name="Google Shape;26095;p46"/>
            <p:cNvSpPr/>
            <p:nvPr/>
          </p:nvSpPr>
          <p:spPr>
            <a:xfrm>
              <a:off x="115006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6" name="Google Shape;26096;p46"/>
            <p:cNvSpPr/>
            <p:nvPr/>
          </p:nvSpPr>
          <p:spPr>
            <a:xfrm>
              <a:off x="126956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7" name="Google Shape;26097;p46"/>
            <p:cNvSpPr/>
            <p:nvPr/>
          </p:nvSpPr>
          <p:spPr>
            <a:xfrm>
              <a:off x="138907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8" name="Google Shape;26098;p46"/>
            <p:cNvSpPr/>
            <p:nvPr/>
          </p:nvSpPr>
          <p:spPr>
            <a:xfrm>
              <a:off x="1508585"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9" name="Google Shape;26099;p46"/>
            <p:cNvSpPr/>
            <p:nvPr/>
          </p:nvSpPr>
          <p:spPr>
            <a:xfrm>
              <a:off x="162809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0" name="Google Shape;26100;p46"/>
            <p:cNvSpPr/>
            <p:nvPr/>
          </p:nvSpPr>
          <p:spPr>
            <a:xfrm>
              <a:off x="174760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1" name="Google Shape;26101;p46"/>
            <p:cNvSpPr/>
            <p:nvPr/>
          </p:nvSpPr>
          <p:spPr>
            <a:xfrm>
              <a:off x="186711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2" name="Google Shape;26102;p46"/>
            <p:cNvSpPr/>
            <p:nvPr/>
          </p:nvSpPr>
          <p:spPr>
            <a:xfrm>
              <a:off x="198661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3" name="Google Shape;26103;p46"/>
            <p:cNvSpPr/>
            <p:nvPr/>
          </p:nvSpPr>
          <p:spPr>
            <a:xfrm>
              <a:off x="210612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4" name="Google Shape;26104;p46"/>
            <p:cNvSpPr/>
            <p:nvPr/>
          </p:nvSpPr>
          <p:spPr>
            <a:xfrm>
              <a:off x="222563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5" name="Google Shape;26105;p46"/>
            <p:cNvSpPr/>
            <p:nvPr/>
          </p:nvSpPr>
          <p:spPr>
            <a:xfrm>
              <a:off x="234514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6" name="Google Shape;26106;p46"/>
            <p:cNvSpPr/>
            <p:nvPr/>
          </p:nvSpPr>
          <p:spPr>
            <a:xfrm>
              <a:off x="246465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7" name="Google Shape;26107;p46"/>
            <p:cNvSpPr/>
            <p:nvPr/>
          </p:nvSpPr>
          <p:spPr>
            <a:xfrm>
              <a:off x="258415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8" name="Google Shape;26108;p46"/>
            <p:cNvSpPr/>
            <p:nvPr/>
          </p:nvSpPr>
          <p:spPr>
            <a:xfrm>
              <a:off x="270366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9" name="Google Shape;26109;p46"/>
            <p:cNvSpPr/>
            <p:nvPr/>
          </p:nvSpPr>
          <p:spPr>
            <a:xfrm>
              <a:off x="282317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0" name="Google Shape;26110;p46"/>
            <p:cNvSpPr/>
            <p:nvPr/>
          </p:nvSpPr>
          <p:spPr>
            <a:xfrm>
              <a:off x="294268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1" name="Google Shape;26111;p46"/>
            <p:cNvSpPr/>
            <p:nvPr/>
          </p:nvSpPr>
          <p:spPr>
            <a:xfrm>
              <a:off x="306219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2" name="Google Shape;26112;p46"/>
            <p:cNvSpPr/>
            <p:nvPr/>
          </p:nvSpPr>
          <p:spPr>
            <a:xfrm>
              <a:off x="318170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3" name="Google Shape;26113;p46"/>
            <p:cNvSpPr/>
            <p:nvPr/>
          </p:nvSpPr>
          <p:spPr>
            <a:xfrm>
              <a:off x="330120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4" name="Google Shape;26114;p46"/>
            <p:cNvSpPr/>
            <p:nvPr/>
          </p:nvSpPr>
          <p:spPr>
            <a:xfrm>
              <a:off x="342071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5" name="Google Shape;26115;p46"/>
            <p:cNvSpPr/>
            <p:nvPr/>
          </p:nvSpPr>
          <p:spPr>
            <a:xfrm>
              <a:off x="31350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6" name="Google Shape;26116;p46"/>
            <p:cNvSpPr/>
            <p:nvPr/>
          </p:nvSpPr>
          <p:spPr>
            <a:xfrm>
              <a:off x="43301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7" name="Google Shape;26117;p46"/>
            <p:cNvSpPr/>
            <p:nvPr/>
          </p:nvSpPr>
          <p:spPr>
            <a:xfrm>
              <a:off x="55251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8" name="Google Shape;26118;p46"/>
            <p:cNvSpPr/>
            <p:nvPr/>
          </p:nvSpPr>
          <p:spPr>
            <a:xfrm>
              <a:off x="67202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9" name="Google Shape;26119;p46"/>
            <p:cNvSpPr/>
            <p:nvPr/>
          </p:nvSpPr>
          <p:spPr>
            <a:xfrm>
              <a:off x="79153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0" name="Google Shape;26120;p46"/>
            <p:cNvSpPr/>
            <p:nvPr/>
          </p:nvSpPr>
          <p:spPr>
            <a:xfrm>
              <a:off x="91104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1" name="Google Shape;26121;p46"/>
            <p:cNvSpPr/>
            <p:nvPr/>
          </p:nvSpPr>
          <p:spPr>
            <a:xfrm>
              <a:off x="103055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2" name="Google Shape;26122;p46"/>
            <p:cNvSpPr/>
            <p:nvPr/>
          </p:nvSpPr>
          <p:spPr>
            <a:xfrm>
              <a:off x="115006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3" name="Google Shape;26123;p46"/>
            <p:cNvSpPr/>
            <p:nvPr/>
          </p:nvSpPr>
          <p:spPr>
            <a:xfrm>
              <a:off x="126956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4" name="Google Shape;26124;p46"/>
            <p:cNvSpPr/>
            <p:nvPr/>
          </p:nvSpPr>
          <p:spPr>
            <a:xfrm>
              <a:off x="138907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5" name="Google Shape;26125;p46"/>
            <p:cNvSpPr/>
            <p:nvPr/>
          </p:nvSpPr>
          <p:spPr>
            <a:xfrm>
              <a:off x="1508585"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6" name="Google Shape;26126;p46"/>
            <p:cNvSpPr/>
            <p:nvPr/>
          </p:nvSpPr>
          <p:spPr>
            <a:xfrm>
              <a:off x="162809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7" name="Google Shape;26127;p46"/>
            <p:cNvSpPr/>
            <p:nvPr/>
          </p:nvSpPr>
          <p:spPr>
            <a:xfrm>
              <a:off x="174760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8" name="Google Shape;26128;p46"/>
            <p:cNvSpPr/>
            <p:nvPr/>
          </p:nvSpPr>
          <p:spPr>
            <a:xfrm>
              <a:off x="186711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9" name="Google Shape;26129;p46"/>
            <p:cNvSpPr/>
            <p:nvPr/>
          </p:nvSpPr>
          <p:spPr>
            <a:xfrm>
              <a:off x="198661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0" name="Google Shape;26130;p46"/>
            <p:cNvSpPr/>
            <p:nvPr/>
          </p:nvSpPr>
          <p:spPr>
            <a:xfrm>
              <a:off x="210612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1" name="Google Shape;26131;p46"/>
            <p:cNvSpPr/>
            <p:nvPr/>
          </p:nvSpPr>
          <p:spPr>
            <a:xfrm>
              <a:off x="222563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2" name="Google Shape;26132;p46"/>
            <p:cNvSpPr/>
            <p:nvPr/>
          </p:nvSpPr>
          <p:spPr>
            <a:xfrm>
              <a:off x="234514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3" name="Google Shape;26133;p46"/>
            <p:cNvSpPr/>
            <p:nvPr/>
          </p:nvSpPr>
          <p:spPr>
            <a:xfrm>
              <a:off x="246465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4" name="Google Shape;26134;p46"/>
            <p:cNvSpPr/>
            <p:nvPr/>
          </p:nvSpPr>
          <p:spPr>
            <a:xfrm>
              <a:off x="258415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5" name="Google Shape;26135;p46"/>
            <p:cNvSpPr/>
            <p:nvPr/>
          </p:nvSpPr>
          <p:spPr>
            <a:xfrm>
              <a:off x="270366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6" name="Google Shape;26136;p46"/>
            <p:cNvSpPr/>
            <p:nvPr/>
          </p:nvSpPr>
          <p:spPr>
            <a:xfrm>
              <a:off x="282317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7" name="Google Shape;26137;p46"/>
            <p:cNvSpPr/>
            <p:nvPr/>
          </p:nvSpPr>
          <p:spPr>
            <a:xfrm>
              <a:off x="294268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8" name="Google Shape;26138;p46"/>
            <p:cNvSpPr/>
            <p:nvPr/>
          </p:nvSpPr>
          <p:spPr>
            <a:xfrm>
              <a:off x="306219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9" name="Google Shape;26139;p46"/>
            <p:cNvSpPr/>
            <p:nvPr/>
          </p:nvSpPr>
          <p:spPr>
            <a:xfrm>
              <a:off x="318170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0" name="Google Shape;26140;p46"/>
            <p:cNvSpPr/>
            <p:nvPr/>
          </p:nvSpPr>
          <p:spPr>
            <a:xfrm>
              <a:off x="330120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1" name="Google Shape;26141;p46"/>
            <p:cNvSpPr/>
            <p:nvPr/>
          </p:nvSpPr>
          <p:spPr>
            <a:xfrm>
              <a:off x="342071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2" name="Google Shape;26142;p46"/>
            <p:cNvSpPr/>
            <p:nvPr/>
          </p:nvSpPr>
          <p:spPr>
            <a:xfrm>
              <a:off x="31350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3" name="Google Shape;26143;p46"/>
            <p:cNvSpPr/>
            <p:nvPr/>
          </p:nvSpPr>
          <p:spPr>
            <a:xfrm>
              <a:off x="43301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4" name="Google Shape;26144;p46"/>
            <p:cNvSpPr/>
            <p:nvPr/>
          </p:nvSpPr>
          <p:spPr>
            <a:xfrm>
              <a:off x="55251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5" name="Google Shape;26145;p46"/>
            <p:cNvSpPr/>
            <p:nvPr/>
          </p:nvSpPr>
          <p:spPr>
            <a:xfrm>
              <a:off x="67202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6" name="Google Shape;26146;p46"/>
            <p:cNvSpPr/>
            <p:nvPr/>
          </p:nvSpPr>
          <p:spPr>
            <a:xfrm>
              <a:off x="79153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7" name="Google Shape;26147;p46"/>
            <p:cNvSpPr/>
            <p:nvPr/>
          </p:nvSpPr>
          <p:spPr>
            <a:xfrm>
              <a:off x="91104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8" name="Google Shape;26148;p46"/>
            <p:cNvSpPr/>
            <p:nvPr/>
          </p:nvSpPr>
          <p:spPr>
            <a:xfrm>
              <a:off x="103055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9" name="Google Shape;26149;p46"/>
            <p:cNvSpPr/>
            <p:nvPr/>
          </p:nvSpPr>
          <p:spPr>
            <a:xfrm>
              <a:off x="115006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0" name="Google Shape;26150;p46"/>
            <p:cNvSpPr/>
            <p:nvPr/>
          </p:nvSpPr>
          <p:spPr>
            <a:xfrm>
              <a:off x="126956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1" name="Google Shape;26151;p46"/>
            <p:cNvSpPr/>
            <p:nvPr/>
          </p:nvSpPr>
          <p:spPr>
            <a:xfrm>
              <a:off x="138907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2" name="Google Shape;26152;p46"/>
            <p:cNvSpPr/>
            <p:nvPr/>
          </p:nvSpPr>
          <p:spPr>
            <a:xfrm>
              <a:off x="1508585"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3" name="Google Shape;26153;p46"/>
            <p:cNvSpPr/>
            <p:nvPr/>
          </p:nvSpPr>
          <p:spPr>
            <a:xfrm>
              <a:off x="162809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4" name="Google Shape;26154;p46"/>
            <p:cNvSpPr/>
            <p:nvPr/>
          </p:nvSpPr>
          <p:spPr>
            <a:xfrm>
              <a:off x="174760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5" name="Google Shape;26155;p46"/>
            <p:cNvSpPr/>
            <p:nvPr/>
          </p:nvSpPr>
          <p:spPr>
            <a:xfrm>
              <a:off x="186711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6" name="Google Shape;26156;p46"/>
            <p:cNvSpPr/>
            <p:nvPr/>
          </p:nvSpPr>
          <p:spPr>
            <a:xfrm>
              <a:off x="198661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7" name="Google Shape;26157;p46"/>
            <p:cNvSpPr/>
            <p:nvPr/>
          </p:nvSpPr>
          <p:spPr>
            <a:xfrm>
              <a:off x="210612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8" name="Google Shape;26158;p46"/>
            <p:cNvSpPr/>
            <p:nvPr/>
          </p:nvSpPr>
          <p:spPr>
            <a:xfrm>
              <a:off x="222563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9" name="Google Shape;26159;p46"/>
            <p:cNvSpPr/>
            <p:nvPr/>
          </p:nvSpPr>
          <p:spPr>
            <a:xfrm>
              <a:off x="234514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0" name="Google Shape;26160;p46"/>
            <p:cNvSpPr/>
            <p:nvPr/>
          </p:nvSpPr>
          <p:spPr>
            <a:xfrm>
              <a:off x="246465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1" name="Google Shape;26161;p46"/>
            <p:cNvSpPr/>
            <p:nvPr/>
          </p:nvSpPr>
          <p:spPr>
            <a:xfrm>
              <a:off x="258415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2" name="Google Shape;26162;p46"/>
            <p:cNvSpPr/>
            <p:nvPr/>
          </p:nvSpPr>
          <p:spPr>
            <a:xfrm>
              <a:off x="270366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3" name="Google Shape;26163;p46"/>
            <p:cNvSpPr/>
            <p:nvPr/>
          </p:nvSpPr>
          <p:spPr>
            <a:xfrm>
              <a:off x="282317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4" name="Google Shape;26164;p46"/>
            <p:cNvSpPr/>
            <p:nvPr/>
          </p:nvSpPr>
          <p:spPr>
            <a:xfrm>
              <a:off x="294268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5" name="Google Shape;26165;p46"/>
            <p:cNvSpPr/>
            <p:nvPr/>
          </p:nvSpPr>
          <p:spPr>
            <a:xfrm>
              <a:off x="306219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6" name="Google Shape;26166;p46"/>
            <p:cNvSpPr/>
            <p:nvPr/>
          </p:nvSpPr>
          <p:spPr>
            <a:xfrm>
              <a:off x="318170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7" name="Google Shape;26167;p46"/>
            <p:cNvSpPr/>
            <p:nvPr/>
          </p:nvSpPr>
          <p:spPr>
            <a:xfrm>
              <a:off x="330120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8" name="Google Shape;26168;p46"/>
            <p:cNvSpPr/>
            <p:nvPr/>
          </p:nvSpPr>
          <p:spPr>
            <a:xfrm>
              <a:off x="342071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9" name="Google Shape;26169;p46"/>
            <p:cNvSpPr/>
            <p:nvPr/>
          </p:nvSpPr>
          <p:spPr>
            <a:xfrm>
              <a:off x="31350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0" name="Google Shape;26170;p46"/>
            <p:cNvSpPr/>
            <p:nvPr/>
          </p:nvSpPr>
          <p:spPr>
            <a:xfrm>
              <a:off x="43301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1" name="Google Shape;26171;p46"/>
            <p:cNvSpPr/>
            <p:nvPr/>
          </p:nvSpPr>
          <p:spPr>
            <a:xfrm>
              <a:off x="55251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2" name="Google Shape;26172;p46"/>
            <p:cNvSpPr/>
            <p:nvPr/>
          </p:nvSpPr>
          <p:spPr>
            <a:xfrm>
              <a:off x="67202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3" name="Google Shape;26173;p46"/>
            <p:cNvSpPr/>
            <p:nvPr/>
          </p:nvSpPr>
          <p:spPr>
            <a:xfrm>
              <a:off x="79153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4" name="Google Shape;26174;p46"/>
            <p:cNvSpPr/>
            <p:nvPr/>
          </p:nvSpPr>
          <p:spPr>
            <a:xfrm>
              <a:off x="91104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5" name="Google Shape;26175;p46"/>
            <p:cNvSpPr/>
            <p:nvPr/>
          </p:nvSpPr>
          <p:spPr>
            <a:xfrm>
              <a:off x="103055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6" name="Google Shape;26176;p46"/>
            <p:cNvSpPr/>
            <p:nvPr/>
          </p:nvSpPr>
          <p:spPr>
            <a:xfrm>
              <a:off x="115006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7" name="Google Shape;26177;p46"/>
            <p:cNvSpPr/>
            <p:nvPr/>
          </p:nvSpPr>
          <p:spPr>
            <a:xfrm>
              <a:off x="126956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8" name="Google Shape;26178;p46"/>
            <p:cNvSpPr/>
            <p:nvPr/>
          </p:nvSpPr>
          <p:spPr>
            <a:xfrm>
              <a:off x="138907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9" name="Google Shape;26179;p46"/>
            <p:cNvSpPr/>
            <p:nvPr/>
          </p:nvSpPr>
          <p:spPr>
            <a:xfrm>
              <a:off x="1508585"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0" name="Google Shape;26180;p46"/>
            <p:cNvSpPr/>
            <p:nvPr/>
          </p:nvSpPr>
          <p:spPr>
            <a:xfrm>
              <a:off x="162809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1" name="Google Shape;26181;p46"/>
            <p:cNvSpPr/>
            <p:nvPr/>
          </p:nvSpPr>
          <p:spPr>
            <a:xfrm>
              <a:off x="174760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2" name="Google Shape;26182;p46"/>
            <p:cNvSpPr/>
            <p:nvPr/>
          </p:nvSpPr>
          <p:spPr>
            <a:xfrm>
              <a:off x="186711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3" name="Google Shape;26183;p46"/>
            <p:cNvSpPr/>
            <p:nvPr/>
          </p:nvSpPr>
          <p:spPr>
            <a:xfrm>
              <a:off x="198661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4" name="Google Shape;26184;p46"/>
            <p:cNvSpPr/>
            <p:nvPr/>
          </p:nvSpPr>
          <p:spPr>
            <a:xfrm>
              <a:off x="210612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5" name="Google Shape;26185;p46"/>
            <p:cNvSpPr/>
            <p:nvPr/>
          </p:nvSpPr>
          <p:spPr>
            <a:xfrm>
              <a:off x="222563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6" name="Google Shape;26186;p46"/>
            <p:cNvSpPr/>
            <p:nvPr/>
          </p:nvSpPr>
          <p:spPr>
            <a:xfrm>
              <a:off x="234514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7" name="Google Shape;26187;p46"/>
            <p:cNvSpPr/>
            <p:nvPr/>
          </p:nvSpPr>
          <p:spPr>
            <a:xfrm>
              <a:off x="246465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8" name="Google Shape;26188;p46"/>
            <p:cNvSpPr/>
            <p:nvPr/>
          </p:nvSpPr>
          <p:spPr>
            <a:xfrm>
              <a:off x="258415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9" name="Google Shape;26189;p46"/>
            <p:cNvSpPr/>
            <p:nvPr/>
          </p:nvSpPr>
          <p:spPr>
            <a:xfrm>
              <a:off x="270366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0" name="Google Shape;26190;p46"/>
            <p:cNvSpPr/>
            <p:nvPr/>
          </p:nvSpPr>
          <p:spPr>
            <a:xfrm>
              <a:off x="282317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1" name="Google Shape;26191;p46"/>
            <p:cNvSpPr/>
            <p:nvPr/>
          </p:nvSpPr>
          <p:spPr>
            <a:xfrm>
              <a:off x="294268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2" name="Google Shape;26192;p46"/>
            <p:cNvSpPr/>
            <p:nvPr/>
          </p:nvSpPr>
          <p:spPr>
            <a:xfrm>
              <a:off x="306219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3" name="Google Shape;26193;p46"/>
            <p:cNvSpPr/>
            <p:nvPr/>
          </p:nvSpPr>
          <p:spPr>
            <a:xfrm>
              <a:off x="318170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4" name="Google Shape;26194;p46"/>
            <p:cNvSpPr/>
            <p:nvPr/>
          </p:nvSpPr>
          <p:spPr>
            <a:xfrm>
              <a:off x="330120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5" name="Google Shape;26195;p46"/>
            <p:cNvSpPr/>
            <p:nvPr/>
          </p:nvSpPr>
          <p:spPr>
            <a:xfrm>
              <a:off x="342071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6" name="Google Shape;26196;p46"/>
            <p:cNvSpPr/>
            <p:nvPr/>
          </p:nvSpPr>
          <p:spPr>
            <a:xfrm>
              <a:off x="31350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7" name="Google Shape;26197;p46"/>
            <p:cNvSpPr/>
            <p:nvPr/>
          </p:nvSpPr>
          <p:spPr>
            <a:xfrm>
              <a:off x="43301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8" name="Google Shape;26198;p46"/>
            <p:cNvSpPr/>
            <p:nvPr/>
          </p:nvSpPr>
          <p:spPr>
            <a:xfrm>
              <a:off x="55251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9" name="Google Shape;26199;p46"/>
            <p:cNvSpPr/>
            <p:nvPr/>
          </p:nvSpPr>
          <p:spPr>
            <a:xfrm>
              <a:off x="67202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0" name="Google Shape;26200;p46"/>
            <p:cNvSpPr/>
            <p:nvPr/>
          </p:nvSpPr>
          <p:spPr>
            <a:xfrm>
              <a:off x="79153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1" name="Google Shape;26201;p46"/>
            <p:cNvSpPr/>
            <p:nvPr/>
          </p:nvSpPr>
          <p:spPr>
            <a:xfrm>
              <a:off x="91104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2" name="Google Shape;26202;p46"/>
            <p:cNvSpPr/>
            <p:nvPr/>
          </p:nvSpPr>
          <p:spPr>
            <a:xfrm>
              <a:off x="103055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3" name="Google Shape;26203;p46"/>
            <p:cNvSpPr/>
            <p:nvPr/>
          </p:nvSpPr>
          <p:spPr>
            <a:xfrm>
              <a:off x="115006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4" name="Google Shape;26204;p46"/>
            <p:cNvSpPr/>
            <p:nvPr/>
          </p:nvSpPr>
          <p:spPr>
            <a:xfrm>
              <a:off x="126956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5" name="Google Shape;26205;p46"/>
            <p:cNvSpPr/>
            <p:nvPr/>
          </p:nvSpPr>
          <p:spPr>
            <a:xfrm>
              <a:off x="138907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6" name="Google Shape;26206;p46"/>
            <p:cNvSpPr/>
            <p:nvPr/>
          </p:nvSpPr>
          <p:spPr>
            <a:xfrm>
              <a:off x="1508585"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7" name="Google Shape;26207;p46"/>
            <p:cNvSpPr/>
            <p:nvPr/>
          </p:nvSpPr>
          <p:spPr>
            <a:xfrm>
              <a:off x="162809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8" name="Google Shape;26208;p46"/>
            <p:cNvSpPr/>
            <p:nvPr/>
          </p:nvSpPr>
          <p:spPr>
            <a:xfrm>
              <a:off x="174760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9" name="Google Shape;26209;p46"/>
            <p:cNvSpPr/>
            <p:nvPr/>
          </p:nvSpPr>
          <p:spPr>
            <a:xfrm>
              <a:off x="186711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0" name="Google Shape;26210;p46"/>
            <p:cNvSpPr/>
            <p:nvPr/>
          </p:nvSpPr>
          <p:spPr>
            <a:xfrm>
              <a:off x="198661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1" name="Google Shape;26211;p46"/>
            <p:cNvSpPr/>
            <p:nvPr/>
          </p:nvSpPr>
          <p:spPr>
            <a:xfrm>
              <a:off x="210612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2" name="Google Shape;26212;p46"/>
            <p:cNvSpPr/>
            <p:nvPr/>
          </p:nvSpPr>
          <p:spPr>
            <a:xfrm>
              <a:off x="222563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3" name="Google Shape;26213;p46"/>
            <p:cNvSpPr/>
            <p:nvPr/>
          </p:nvSpPr>
          <p:spPr>
            <a:xfrm>
              <a:off x="234514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4" name="Google Shape;26214;p46"/>
            <p:cNvSpPr/>
            <p:nvPr/>
          </p:nvSpPr>
          <p:spPr>
            <a:xfrm>
              <a:off x="246465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5" name="Google Shape;26215;p46"/>
            <p:cNvSpPr/>
            <p:nvPr/>
          </p:nvSpPr>
          <p:spPr>
            <a:xfrm>
              <a:off x="258415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6" name="Google Shape;26216;p46"/>
            <p:cNvSpPr/>
            <p:nvPr/>
          </p:nvSpPr>
          <p:spPr>
            <a:xfrm>
              <a:off x="270366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7" name="Google Shape;26217;p46"/>
            <p:cNvSpPr/>
            <p:nvPr/>
          </p:nvSpPr>
          <p:spPr>
            <a:xfrm>
              <a:off x="282317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8" name="Google Shape;26218;p46"/>
            <p:cNvSpPr/>
            <p:nvPr/>
          </p:nvSpPr>
          <p:spPr>
            <a:xfrm>
              <a:off x="294268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9" name="Google Shape;26219;p46"/>
            <p:cNvSpPr/>
            <p:nvPr/>
          </p:nvSpPr>
          <p:spPr>
            <a:xfrm>
              <a:off x="306219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0" name="Google Shape;26220;p46"/>
            <p:cNvSpPr/>
            <p:nvPr/>
          </p:nvSpPr>
          <p:spPr>
            <a:xfrm>
              <a:off x="318170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1" name="Google Shape;26221;p46"/>
            <p:cNvSpPr/>
            <p:nvPr/>
          </p:nvSpPr>
          <p:spPr>
            <a:xfrm>
              <a:off x="330120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2" name="Google Shape;26222;p46"/>
            <p:cNvSpPr/>
            <p:nvPr/>
          </p:nvSpPr>
          <p:spPr>
            <a:xfrm>
              <a:off x="342071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3" name="Google Shape;26223;p46"/>
            <p:cNvSpPr/>
            <p:nvPr/>
          </p:nvSpPr>
          <p:spPr>
            <a:xfrm>
              <a:off x="31350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4" name="Google Shape;26224;p46"/>
            <p:cNvSpPr/>
            <p:nvPr/>
          </p:nvSpPr>
          <p:spPr>
            <a:xfrm>
              <a:off x="43301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5" name="Google Shape;26225;p46"/>
            <p:cNvSpPr/>
            <p:nvPr/>
          </p:nvSpPr>
          <p:spPr>
            <a:xfrm>
              <a:off x="55251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6" name="Google Shape;26226;p46"/>
            <p:cNvSpPr/>
            <p:nvPr/>
          </p:nvSpPr>
          <p:spPr>
            <a:xfrm>
              <a:off x="67202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7" name="Google Shape;26227;p46"/>
            <p:cNvSpPr/>
            <p:nvPr/>
          </p:nvSpPr>
          <p:spPr>
            <a:xfrm>
              <a:off x="79153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8" name="Google Shape;26228;p46"/>
            <p:cNvSpPr/>
            <p:nvPr/>
          </p:nvSpPr>
          <p:spPr>
            <a:xfrm>
              <a:off x="91104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9" name="Google Shape;26229;p46"/>
            <p:cNvSpPr/>
            <p:nvPr/>
          </p:nvSpPr>
          <p:spPr>
            <a:xfrm>
              <a:off x="103055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0" name="Google Shape;26230;p46"/>
            <p:cNvSpPr/>
            <p:nvPr/>
          </p:nvSpPr>
          <p:spPr>
            <a:xfrm>
              <a:off x="115006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1" name="Google Shape;26231;p46"/>
            <p:cNvSpPr/>
            <p:nvPr/>
          </p:nvSpPr>
          <p:spPr>
            <a:xfrm>
              <a:off x="126956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2" name="Google Shape;26232;p46"/>
            <p:cNvSpPr/>
            <p:nvPr/>
          </p:nvSpPr>
          <p:spPr>
            <a:xfrm>
              <a:off x="138907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3" name="Google Shape;26233;p46"/>
            <p:cNvSpPr/>
            <p:nvPr/>
          </p:nvSpPr>
          <p:spPr>
            <a:xfrm>
              <a:off x="1508585"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4" name="Google Shape;26234;p46"/>
            <p:cNvSpPr/>
            <p:nvPr/>
          </p:nvSpPr>
          <p:spPr>
            <a:xfrm>
              <a:off x="162809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5" name="Google Shape;26235;p46"/>
            <p:cNvSpPr/>
            <p:nvPr/>
          </p:nvSpPr>
          <p:spPr>
            <a:xfrm>
              <a:off x="174760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6" name="Google Shape;26236;p46"/>
            <p:cNvSpPr/>
            <p:nvPr/>
          </p:nvSpPr>
          <p:spPr>
            <a:xfrm>
              <a:off x="186711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7" name="Google Shape;26237;p46"/>
            <p:cNvSpPr/>
            <p:nvPr/>
          </p:nvSpPr>
          <p:spPr>
            <a:xfrm>
              <a:off x="198661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8" name="Google Shape;26238;p46"/>
            <p:cNvSpPr/>
            <p:nvPr/>
          </p:nvSpPr>
          <p:spPr>
            <a:xfrm>
              <a:off x="210612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9" name="Google Shape;26239;p46"/>
            <p:cNvSpPr/>
            <p:nvPr/>
          </p:nvSpPr>
          <p:spPr>
            <a:xfrm>
              <a:off x="222563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0" name="Google Shape;26240;p46"/>
            <p:cNvSpPr/>
            <p:nvPr/>
          </p:nvSpPr>
          <p:spPr>
            <a:xfrm>
              <a:off x="234514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1" name="Google Shape;26241;p46"/>
            <p:cNvSpPr/>
            <p:nvPr/>
          </p:nvSpPr>
          <p:spPr>
            <a:xfrm>
              <a:off x="246465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2" name="Google Shape;26242;p46"/>
            <p:cNvSpPr/>
            <p:nvPr/>
          </p:nvSpPr>
          <p:spPr>
            <a:xfrm>
              <a:off x="258415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3" name="Google Shape;26243;p46"/>
            <p:cNvSpPr/>
            <p:nvPr/>
          </p:nvSpPr>
          <p:spPr>
            <a:xfrm>
              <a:off x="270366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4" name="Google Shape;26244;p46"/>
            <p:cNvSpPr/>
            <p:nvPr/>
          </p:nvSpPr>
          <p:spPr>
            <a:xfrm>
              <a:off x="282317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5" name="Google Shape;26245;p46"/>
            <p:cNvSpPr/>
            <p:nvPr/>
          </p:nvSpPr>
          <p:spPr>
            <a:xfrm>
              <a:off x="294268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6" name="Google Shape;26246;p46"/>
            <p:cNvSpPr/>
            <p:nvPr/>
          </p:nvSpPr>
          <p:spPr>
            <a:xfrm>
              <a:off x="306219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7" name="Google Shape;26247;p46"/>
            <p:cNvSpPr/>
            <p:nvPr/>
          </p:nvSpPr>
          <p:spPr>
            <a:xfrm>
              <a:off x="318170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8" name="Google Shape;26248;p46"/>
            <p:cNvSpPr/>
            <p:nvPr/>
          </p:nvSpPr>
          <p:spPr>
            <a:xfrm>
              <a:off x="330120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9" name="Google Shape;26249;p46"/>
            <p:cNvSpPr/>
            <p:nvPr/>
          </p:nvSpPr>
          <p:spPr>
            <a:xfrm>
              <a:off x="342071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0" name="Google Shape;26250;p46"/>
            <p:cNvSpPr/>
            <p:nvPr/>
          </p:nvSpPr>
          <p:spPr>
            <a:xfrm>
              <a:off x="31350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1" name="Google Shape;26251;p46"/>
            <p:cNvSpPr/>
            <p:nvPr/>
          </p:nvSpPr>
          <p:spPr>
            <a:xfrm>
              <a:off x="43301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2" name="Google Shape;26252;p46"/>
            <p:cNvSpPr/>
            <p:nvPr/>
          </p:nvSpPr>
          <p:spPr>
            <a:xfrm>
              <a:off x="55251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3" name="Google Shape;26253;p46"/>
            <p:cNvSpPr/>
            <p:nvPr/>
          </p:nvSpPr>
          <p:spPr>
            <a:xfrm>
              <a:off x="67202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4" name="Google Shape;26254;p46"/>
            <p:cNvSpPr/>
            <p:nvPr/>
          </p:nvSpPr>
          <p:spPr>
            <a:xfrm>
              <a:off x="79153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5" name="Google Shape;26255;p46"/>
            <p:cNvSpPr/>
            <p:nvPr/>
          </p:nvSpPr>
          <p:spPr>
            <a:xfrm>
              <a:off x="91104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6" name="Google Shape;26256;p46"/>
            <p:cNvSpPr/>
            <p:nvPr/>
          </p:nvSpPr>
          <p:spPr>
            <a:xfrm>
              <a:off x="103055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7" name="Google Shape;26257;p46"/>
            <p:cNvSpPr/>
            <p:nvPr/>
          </p:nvSpPr>
          <p:spPr>
            <a:xfrm>
              <a:off x="115006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8" name="Google Shape;26258;p46"/>
            <p:cNvSpPr/>
            <p:nvPr/>
          </p:nvSpPr>
          <p:spPr>
            <a:xfrm>
              <a:off x="126956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9" name="Google Shape;26259;p46"/>
            <p:cNvSpPr/>
            <p:nvPr/>
          </p:nvSpPr>
          <p:spPr>
            <a:xfrm>
              <a:off x="138907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0" name="Google Shape;26260;p46"/>
            <p:cNvSpPr/>
            <p:nvPr/>
          </p:nvSpPr>
          <p:spPr>
            <a:xfrm>
              <a:off x="1508585"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1" name="Google Shape;26261;p46"/>
            <p:cNvSpPr/>
            <p:nvPr/>
          </p:nvSpPr>
          <p:spPr>
            <a:xfrm>
              <a:off x="162809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2" name="Google Shape;26262;p46"/>
            <p:cNvSpPr/>
            <p:nvPr/>
          </p:nvSpPr>
          <p:spPr>
            <a:xfrm>
              <a:off x="174760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3" name="Google Shape;26263;p46"/>
            <p:cNvSpPr/>
            <p:nvPr/>
          </p:nvSpPr>
          <p:spPr>
            <a:xfrm>
              <a:off x="186711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4" name="Google Shape;26264;p46"/>
            <p:cNvSpPr/>
            <p:nvPr/>
          </p:nvSpPr>
          <p:spPr>
            <a:xfrm>
              <a:off x="198661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5" name="Google Shape;26265;p46"/>
            <p:cNvSpPr/>
            <p:nvPr/>
          </p:nvSpPr>
          <p:spPr>
            <a:xfrm>
              <a:off x="210612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6" name="Google Shape;26266;p46"/>
            <p:cNvSpPr/>
            <p:nvPr/>
          </p:nvSpPr>
          <p:spPr>
            <a:xfrm>
              <a:off x="222563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7" name="Google Shape;26267;p46"/>
            <p:cNvSpPr/>
            <p:nvPr/>
          </p:nvSpPr>
          <p:spPr>
            <a:xfrm>
              <a:off x="234514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8" name="Google Shape;26268;p46"/>
            <p:cNvSpPr/>
            <p:nvPr/>
          </p:nvSpPr>
          <p:spPr>
            <a:xfrm>
              <a:off x="246465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9" name="Google Shape;26269;p46"/>
            <p:cNvSpPr/>
            <p:nvPr/>
          </p:nvSpPr>
          <p:spPr>
            <a:xfrm>
              <a:off x="258415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0" name="Google Shape;26270;p46"/>
            <p:cNvSpPr/>
            <p:nvPr/>
          </p:nvSpPr>
          <p:spPr>
            <a:xfrm>
              <a:off x="270366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1" name="Google Shape;26271;p46"/>
            <p:cNvSpPr/>
            <p:nvPr/>
          </p:nvSpPr>
          <p:spPr>
            <a:xfrm>
              <a:off x="282317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2" name="Google Shape;26272;p46"/>
            <p:cNvSpPr/>
            <p:nvPr/>
          </p:nvSpPr>
          <p:spPr>
            <a:xfrm>
              <a:off x="294268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3" name="Google Shape;26273;p46"/>
            <p:cNvSpPr/>
            <p:nvPr/>
          </p:nvSpPr>
          <p:spPr>
            <a:xfrm>
              <a:off x="306219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4" name="Google Shape;26274;p46"/>
            <p:cNvSpPr/>
            <p:nvPr/>
          </p:nvSpPr>
          <p:spPr>
            <a:xfrm>
              <a:off x="318170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5" name="Google Shape;26275;p46"/>
            <p:cNvSpPr/>
            <p:nvPr/>
          </p:nvSpPr>
          <p:spPr>
            <a:xfrm>
              <a:off x="330120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6" name="Google Shape;26276;p46"/>
            <p:cNvSpPr/>
            <p:nvPr/>
          </p:nvSpPr>
          <p:spPr>
            <a:xfrm>
              <a:off x="342071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7" name="Google Shape;26277;p46"/>
            <p:cNvSpPr/>
            <p:nvPr/>
          </p:nvSpPr>
          <p:spPr>
            <a:xfrm>
              <a:off x="31350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8" name="Google Shape;26278;p46"/>
            <p:cNvSpPr/>
            <p:nvPr/>
          </p:nvSpPr>
          <p:spPr>
            <a:xfrm>
              <a:off x="43301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9" name="Google Shape;26279;p46"/>
            <p:cNvSpPr/>
            <p:nvPr/>
          </p:nvSpPr>
          <p:spPr>
            <a:xfrm>
              <a:off x="55251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0" name="Google Shape;26280;p46"/>
            <p:cNvSpPr/>
            <p:nvPr/>
          </p:nvSpPr>
          <p:spPr>
            <a:xfrm>
              <a:off x="67202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1" name="Google Shape;26281;p46"/>
            <p:cNvSpPr/>
            <p:nvPr/>
          </p:nvSpPr>
          <p:spPr>
            <a:xfrm>
              <a:off x="79153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2" name="Google Shape;26282;p46"/>
            <p:cNvSpPr/>
            <p:nvPr/>
          </p:nvSpPr>
          <p:spPr>
            <a:xfrm>
              <a:off x="91104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3" name="Google Shape;26283;p46"/>
            <p:cNvSpPr/>
            <p:nvPr/>
          </p:nvSpPr>
          <p:spPr>
            <a:xfrm>
              <a:off x="103055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4" name="Google Shape;26284;p46"/>
            <p:cNvSpPr/>
            <p:nvPr/>
          </p:nvSpPr>
          <p:spPr>
            <a:xfrm>
              <a:off x="115006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5" name="Google Shape;26285;p46"/>
            <p:cNvSpPr/>
            <p:nvPr/>
          </p:nvSpPr>
          <p:spPr>
            <a:xfrm>
              <a:off x="126956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6" name="Google Shape;26286;p46"/>
            <p:cNvSpPr/>
            <p:nvPr/>
          </p:nvSpPr>
          <p:spPr>
            <a:xfrm>
              <a:off x="138907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7" name="Google Shape;26287;p46"/>
            <p:cNvSpPr/>
            <p:nvPr/>
          </p:nvSpPr>
          <p:spPr>
            <a:xfrm>
              <a:off x="1508585"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8" name="Google Shape;26288;p46"/>
            <p:cNvSpPr/>
            <p:nvPr/>
          </p:nvSpPr>
          <p:spPr>
            <a:xfrm>
              <a:off x="162809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9" name="Google Shape;26289;p46"/>
            <p:cNvSpPr/>
            <p:nvPr/>
          </p:nvSpPr>
          <p:spPr>
            <a:xfrm>
              <a:off x="174760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0" name="Google Shape;26290;p46"/>
            <p:cNvSpPr/>
            <p:nvPr/>
          </p:nvSpPr>
          <p:spPr>
            <a:xfrm>
              <a:off x="186711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1" name="Google Shape;26291;p46"/>
            <p:cNvSpPr/>
            <p:nvPr/>
          </p:nvSpPr>
          <p:spPr>
            <a:xfrm>
              <a:off x="198661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2" name="Google Shape;26292;p46"/>
            <p:cNvSpPr/>
            <p:nvPr/>
          </p:nvSpPr>
          <p:spPr>
            <a:xfrm>
              <a:off x="210612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3" name="Google Shape;26293;p46"/>
            <p:cNvSpPr/>
            <p:nvPr/>
          </p:nvSpPr>
          <p:spPr>
            <a:xfrm>
              <a:off x="222563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4" name="Google Shape;26294;p46"/>
            <p:cNvSpPr/>
            <p:nvPr/>
          </p:nvSpPr>
          <p:spPr>
            <a:xfrm>
              <a:off x="234514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5" name="Google Shape;26295;p46"/>
            <p:cNvSpPr/>
            <p:nvPr/>
          </p:nvSpPr>
          <p:spPr>
            <a:xfrm>
              <a:off x="246465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6" name="Google Shape;26296;p46"/>
            <p:cNvSpPr/>
            <p:nvPr/>
          </p:nvSpPr>
          <p:spPr>
            <a:xfrm>
              <a:off x="258415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7" name="Google Shape;26297;p46"/>
            <p:cNvSpPr/>
            <p:nvPr/>
          </p:nvSpPr>
          <p:spPr>
            <a:xfrm>
              <a:off x="270366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8" name="Google Shape;26298;p46"/>
            <p:cNvSpPr/>
            <p:nvPr/>
          </p:nvSpPr>
          <p:spPr>
            <a:xfrm>
              <a:off x="282317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9" name="Google Shape;26299;p46"/>
            <p:cNvSpPr/>
            <p:nvPr/>
          </p:nvSpPr>
          <p:spPr>
            <a:xfrm>
              <a:off x="294268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0" name="Google Shape;26300;p46"/>
            <p:cNvSpPr/>
            <p:nvPr/>
          </p:nvSpPr>
          <p:spPr>
            <a:xfrm>
              <a:off x="306219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1" name="Google Shape;26301;p46"/>
            <p:cNvSpPr/>
            <p:nvPr/>
          </p:nvSpPr>
          <p:spPr>
            <a:xfrm>
              <a:off x="318170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2" name="Google Shape;26302;p46"/>
            <p:cNvSpPr/>
            <p:nvPr/>
          </p:nvSpPr>
          <p:spPr>
            <a:xfrm>
              <a:off x="330120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3" name="Google Shape;26303;p46"/>
            <p:cNvSpPr/>
            <p:nvPr/>
          </p:nvSpPr>
          <p:spPr>
            <a:xfrm>
              <a:off x="342071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4" name="Google Shape;26304;p46"/>
            <p:cNvSpPr/>
            <p:nvPr/>
          </p:nvSpPr>
          <p:spPr>
            <a:xfrm>
              <a:off x="31350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5" name="Google Shape;26305;p46"/>
            <p:cNvSpPr/>
            <p:nvPr/>
          </p:nvSpPr>
          <p:spPr>
            <a:xfrm>
              <a:off x="43301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6" name="Google Shape;26306;p46"/>
            <p:cNvSpPr/>
            <p:nvPr/>
          </p:nvSpPr>
          <p:spPr>
            <a:xfrm>
              <a:off x="55251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7" name="Google Shape;26307;p46"/>
            <p:cNvSpPr/>
            <p:nvPr/>
          </p:nvSpPr>
          <p:spPr>
            <a:xfrm>
              <a:off x="67202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8" name="Google Shape;26308;p46"/>
            <p:cNvSpPr/>
            <p:nvPr/>
          </p:nvSpPr>
          <p:spPr>
            <a:xfrm>
              <a:off x="79153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9" name="Google Shape;26309;p46"/>
            <p:cNvSpPr/>
            <p:nvPr/>
          </p:nvSpPr>
          <p:spPr>
            <a:xfrm>
              <a:off x="91104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0" name="Google Shape;26310;p46"/>
            <p:cNvSpPr/>
            <p:nvPr/>
          </p:nvSpPr>
          <p:spPr>
            <a:xfrm>
              <a:off x="103055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1" name="Google Shape;26311;p46"/>
            <p:cNvSpPr/>
            <p:nvPr/>
          </p:nvSpPr>
          <p:spPr>
            <a:xfrm>
              <a:off x="115006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2" name="Google Shape;26312;p46"/>
            <p:cNvSpPr/>
            <p:nvPr/>
          </p:nvSpPr>
          <p:spPr>
            <a:xfrm>
              <a:off x="126956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3" name="Google Shape;26313;p46"/>
            <p:cNvSpPr/>
            <p:nvPr/>
          </p:nvSpPr>
          <p:spPr>
            <a:xfrm>
              <a:off x="138907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4" name="Google Shape;26314;p46"/>
            <p:cNvSpPr/>
            <p:nvPr/>
          </p:nvSpPr>
          <p:spPr>
            <a:xfrm>
              <a:off x="1508585"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5" name="Google Shape;26315;p46"/>
            <p:cNvSpPr/>
            <p:nvPr/>
          </p:nvSpPr>
          <p:spPr>
            <a:xfrm>
              <a:off x="162809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6" name="Google Shape;26316;p46"/>
            <p:cNvSpPr/>
            <p:nvPr/>
          </p:nvSpPr>
          <p:spPr>
            <a:xfrm>
              <a:off x="174760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7" name="Google Shape;26317;p46"/>
            <p:cNvSpPr/>
            <p:nvPr/>
          </p:nvSpPr>
          <p:spPr>
            <a:xfrm>
              <a:off x="186711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8" name="Google Shape;26318;p46"/>
            <p:cNvSpPr/>
            <p:nvPr/>
          </p:nvSpPr>
          <p:spPr>
            <a:xfrm>
              <a:off x="198661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9" name="Google Shape;26319;p46"/>
            <p:cNvSpPr/>
            <p:nvPr/>
          </p:nvSpPr>
          <p:spPr>
            <a:xfrm>
              <a:off x="210612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0" name="Google Shape;26320;p46"/>
            <p:cNvSpPr/>
            <p:nvPr/>
          </p:nvSpPr>
          <p:spPr>
            <a:xfrm>
              <a:off x="222563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1" name="Google Shape;26321;p46"/>
            <p:cNvSpPr/>
            <p:nvPr/>
          </p:nvSpPr>
          <p:spPr>
            <a:xfrm>
              <a:off x="234514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2" name="Google Shape;26322;p46"/>
            <p:cNvSpPr/>
            <p:nvPr/>
          </p:nvSpPr>
          <p:spPr>
            <a:xfrm>
              <a:off x="246465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3" name="Google Shape;26323;p46"/>
            <p:cNvSpPr/>
            <p:nvPr/>
          </p:nvSpPr>
          <p:spPr>
            <a:xfrm>
              <a:off x="258415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4" name="Google Shape;26324;p46"/>
            <p:cNvSpPr/>
            <p:nvPr/>
          </p:nvSpPr>
          <p:spPr>
            <a:xfrm>
              <a:off x="270366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5" name="Google Shape;26325;p46"/>
            <p:cNvSpPr/>
            <p:nvPr/>
          </p:nvSpPr>
          <p:spPr>
            <a:xfrm>
              <a:off x="282317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6" name="Google Shape;26326;p46"/>
            <p:cNvSpPr/>
            <p:nvPr/>
          </p:nvSpPr>
          <p:spPr>
            <a:xfrm>
              <a:off x="294268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7" name="Google Shape;26327;p46"/>
            <p:cNvSpPr/>
            <p:nvPr/>
          </p:nvSpPr>
          <p:spPr>
            <a:xfrm>
              <a:off x="306219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8" name="Google Shape;26328;p46"/>
            <p:cNvSpPr/>
            <p:nvPr/>
          </p:nvSpPr>
          <p:spPr>
            <a:xfrm>
              <a:off x="318170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9" name="Google Shape;26329;p46"/>
            <p:cNvSpPr/>
            <p:nvPr/>
          </p:nvSpPr>
          <p:spPr>
            <a:xfrm>
              <a:off x="330120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0" name="Google Shape;26330;p46"/>
            <p:cNvSpPr/>
            <p:nvPr/>
          </p:nvSpPr>
          <p:spPr>
            <a:xfrm>
              <a:off x="342071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1" name="Google Shape;26331;p46"/>
            <p:cNvSpPr/>
            <p:nvPr/>
          </p:nvSpPr>
          <p:spPr>
            <a:xfrm>
              <a:off x="31350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2" name="Google Shape;26332;p46"/>
            <p:cNvSpPr/>
            <p:nvPr/>
          </p:nvSpPr>
          <p:spPr>
            <a:xfrm>
              <a:off x="43301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3" name="Google Shape;26333;p46"/>
            <p:cNvSpPr/>
            <p:nvPr/>
          </p:nvSpPr>
          <p:spPr>
            <a:xfrm>
              <a:off x="55251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4" name="Google Shape;26334;p46"/>
            <p:cNvSpPr/>
            <p:nvPr/>
          </p:nvSpPr>
          <p:spPr>
            <a:xfrm>
              <a:off x="67202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5" name="Google Shape;26335;p46"/>
            <p:cNvSpPr/>
            <p:nvPr/>
          </p:nvSpPr>
          <p:spPr>
            <a:xfrm>
              <a:off x="79153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6" name="Google Shape;26336;p46"/>
            <p:cNvSpPr/>
            <p:nvPr/>
          </p:nvSpPr>
          <p:spPr>
            <a:xfrm>
              <a:off x="91104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7" name="Google Shape;26337;p46"/>
            <p:cNvSpPr/>
            <p:nvPr/>
          </p:nvSpPr>
          <p:spPr>
            <a:xfrm>
              <a:off x="103055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8" name="Google Shape;26338;p46"/>
            <p:cNvSpPr/>
            <p:nvPr/>
          </p:nvSpPr>
          <p:spPr>
            <a:xfrm>
              <a:off x="115006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9" name="Google Shape;26339;p46"/>
            <p:cNvSpPr/>
            <p:nvPr/>
          </p:nvSpPr>
          <p:spPr>
            <a:xfrm>
              <a:off x="126956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0" name="Google Shape;26340;p46"/>
            <p:cNvSpPr/>
            <p:nvPr/>
          </p:nvSpPr>
          <p:spPr>
            <a:xfrm>
              <a:off x="138907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1" name="Google Shape;26341;p46"/>
            <p:cNvSpPr/>
            <p:nvPr/>
          </p:nvSpPr>
          <p:spPr>
            <a:xfrm>
              <a:off x="1508585"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2" name="Google Shape;26342;p46"/>
            <p:cNvSpPr/>
            <p:nvPr/>
          </p:nvSpPr>
          <p:spPr>
            <a:xfrm>
              <a:off x="162809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3" name="Google Shape;26343;p46"/>
            <p:cNvSpPr/>
            <p:nvPr/>
          </p:nvSpPr>
          <p:spPr>
            <a:xfrm>
              <a:off x="174760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4" name="Google Shape;26344;p46"/>
            <p:cNvSpPr/>
            <p:nvPr/>
          </p:nvSpPr>
          <p:spPr>
            <a:xfrm>
              <a:off x="186711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5" name="Google Shape;26345;p46"/>
            <p:cNvSpPr/>
            <p:nvPr/>
          </p:nvSpPr>
          <p:spPr>
            <a:xfrm>
              <a:off x="198661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6" name="Google Shape;26346;p46"/>
            <p:cNvSpPr/>
            <p:nvPr/>
          </p:nvSpPr>
          <p:spPr>
            <a:xfrm>
              <a:off x="210612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7" name="Google Shape;26347;p46"/>
            <p:cNvSpPr/>
            <p:nvPr/>
          </p:nvSpPr>
          <p:spPr>
            <a:xfrm>
              <a:off x="222563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8" name="Google Shape;26348;p46"/>
            <p:cNvSpPr/>
            <p:nvPr/>
          </p:nvSpPr>
          <p:spPr>
            <a:xfrm>
              <a:off x="234514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9" name="Google Shape;26349;p46"/>
            <p:cNvSpPr/>
            <p:nvPr/>
          </p:nvSpPr>
          <p:spPr>
            <a:xfrm>
              <a:off x="246465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0" name="Google Shape;26350;p46"/>
            <p:cNvSpPr/>
            <p:nvPr/>
          </p:nvSpPr>
          <p:spPr>
            <a:xfrm>
              <a:off x="258415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1" name="Google Shape;26351;p46"/>
            <p:cNvSpPr/>
            <p:nvPr/>
          </p:nvSpPr>
          <p:spPr>
            <a:xfrm>
              <a:off x="270366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2" name="Google Shape;26352;p46"/>
            <p:cNvSpPr/>
            <p:nvPr/>
          </p:nvSpPr>
          <p:spPr>
            <a:xfrm>
              <a:off x="282317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3" name="Google Shape;26353;p46"/>
            <p:cNvSpPr/>
            <p:nvPr/>
          </p:nvSpPr>
          <p:spPr>
            <a:xfrm>
              <a:off x="294268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4" name="Google Shape;26354;p46"/>
            <p:cNvSpPr/>
            <p:nvPr/>
          </p:nvSpPr>
          <p:spPr>
            <a:xfrm>
              <a:off x="306219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5" name="Google Shape;26355;p46"/>
            <p:cNvSpPr/>
            <p:nvPr/>
          </p:nvSpPr>
          <p:spPr>
            <a:xfrm>
              <a:off x="318170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6" name="Google Shape;26356;p46"/>
            <p:cNvSpPr/>
            <p:nvPr/>
          </p:nvSpPr>
          <p:spPr>
            <a:xfrm>
              <a:off x="330120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7" name="Google Shape;26357;p46"/>
            <p:cNvSpPr/>
            <p:nvPr/>
          </p:nvSpPr>
          <p:spPr>
            <a:xfrm>
              <a:off x="342071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8" name="Google Shape;26358;p46"/>
            <p:cNvSpPr/>
            <p:nvPr/>
          </p:nvSpPr>
          <p:spPr>
            <a:xfrm>
              <a:off x="31350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9" name="Google Shape;26359;p46"/>
            <p:cNvSpPr/>
            <p:nvPr/>
          </p:nvSpPr>
          <p:spPr>
            <a:xfrm>
              <a:off x="43301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0" name="Google Shape;26360;p46"/>
            <p:cNvSpPr/>
            <p:nvPr/>
          </p:nvSpPr>
          <p:spPr>
            <a:xfrm>
              <a:off x="55251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1" name="Google Shape;26361;p46"/>
            <p:cNvSpPr/>
            <p:nvPr/>
          </p:nvSpPr>
          <p:spPr>
            <a:xfrm>
              <a:off x="67202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2" name="Google Shape;26362;p46"/>
            <p:cNvSpPr/>
            <p:nvPr/>
          </p:nvSpPr>
          <p:spPr>
            <a:xfrm>
              <a:off x="79153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3" name="Google Shape;26363;p46"/>
            <p:cNvSpPr/>
            <p:nvPr/>
          </p:nvSpPr>
          <p:spPr>
            <a:xfrm>
              <a:off x="91104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4" name="Google Shape;26364;p46"/>
            <p:cNvSpPr/>
            <p:nvPr/>
          </p:nvSpPr>
          <p:spPr>
            <a:xfrm>
              <a:off x="103055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5" name="Google Shape;26365;p46"/>
            <p:cNvSpPr/>
            <p:nvPr/>
          </p:nvSpPr>
          <p:spPr>
            <a:xfrm>
              <a:off x="115006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6" name="Google Shape;26366;p46"/>
            <p:cNvSpPr/>
            <p:nvPr/>
          </p:nvSpPr>
          <p:spPr>
            <a:xfrm>
              <a:off x="126956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7" name="Google Shape;26367;p46"/>
            <p:cNvSpPr/>
            <p:nvPr/>
          </p:nvSpPr>
          <p:spPr>
            <a:xfrm>
              <a:off x="138907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8" name="Google Shape;26368;p46"/>
            <p:cNvSpPr/>
            <p:nvPr/>
          </p:nvSpPr>
          <p:spPr>
            <a:xfrm>
              <a:off x="1508585"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9" name="Google Shape;26369;p46"/>
            <p:cNvSpPr/>
            <p:nvPr/>
          </p:nvSpPr>
          <p:spPr>
            <a:xfrm>
              <a:off x="162809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0" name="Google Shape;26370;p46"/>
            <p:cNvSpPr/>
            <p:nvPr/>
          </p:nvSpPr>
          <p:spPr>
            <a:xfrm>
              <a:off x="174760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1" name="Google Shape;26371;p46"/>
            <p:cNvSpPr/>
            <p:nvPr/>
          </p:nvSpPr>
          <p:spPr>
            <a:xfrm>
              <a:off x="186711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2" name="Google Shape;26372;p46"/>
            <p:cNvSpPr/>
            <p:nvPr/>
          </p:nvSpPr>
          <p:spPr>
            <a:xfrm>
              <a:off x="198661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3" name="Google Shape;26373;p46"/>
            <p:cNvSpPr/>
            <p:nvPr/>
          </p:nvSpPr>
          <p:spPr>
            <a:xfrm>
              <a:off x="210612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4" name="Google Shape;26374;p46"/>
            <p:cNvSpPr/>
            <p:nvPr/>
          </p:nvSpPr>
          <p:spPr>
            <a:xfrm>
              <a:off x="222563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5" name="Google Shape;26375;p46"/>
            <p:cNvSpPr/>
            <p:nvPr/>
          </p:nvSpPr>
          <p:spPr>
            <a:xfrm>
              <a:off x="234514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6" name="Google Shape;26376;p46"/>
            <p:cNvSpPr/>
            <p:nvPr/>
          </p:nvSpPr>
          <p:spPr>
            <a:xfrm>
              <a:off x="246465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7" name="Google Shape;26377;p46"/>
            <p:cNvSpPr/>
            <p:nvPr/>
          </p:nvSpPr>
          <p:spPr>
            <a:xfrm>
              <a:off x="258415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8" name="Google Shape;26378;p46"/>
            <p:cNvSpPr/>
            <p:nvPr/>
          </p:nvSpPr>
          <p:spPr>
            <a:xfrm>
              <a:off x="270366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9" name="Google Shape;26379;p46"/>
            <p:cNvSpPr/>
            <p:nvPr/>
          </p:nvSpPr>
          <p:spPr>
            <a:xfrm>
              <a:off x="282317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0" name="Google Shape;26380;p46"/>
            <p:cNvSpPr/>
            <p:nvPr/>
          </p:nvSpPr>
          <p:spPr>
            <a:xfrm>
              <a:off x="294268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1" name="Google Shape;26381;p46"/>
            <p:cNvSpPr/>
            <p:nvPr/>
          </p:nvSpPr>
          <p:spPr>
            <a:xfrm>
              <a:off x="306219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2" name="Google Shape;26382;p46"/>
            <p:cNvSpPr/>
            <p:nvPr/>
          </p:nvSpPr>
          <p:spPr>
            <a:xfrm>
              <a:off x="318170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3" name="Google Shape;26383;p46"/>
            <p:cNvSpPr/>
            <p:nvPr/>
          </p:nvSpPr>
          <p:spPr>
            <a:xfrm>
              <a:off x="330120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4" name="Google Shape;26384;p46"/>
            <p:cNvSpPr/>
            <p:nvPr/>
          </p:nvSpPr>
          <p:spPr>
            <a:xfrm>
              <a:off x="342071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5" name="Google Shape;26385;p46"/>
            <p:cNvSpPr/>
            <p:nvPr/>
          </p:nvSpPr>
          <p:spPr>
            <a:xfrm>
              <a:off x="31350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6" name="Google Shape;26386;p46"/>
            <p:cNvSpPr/>
            <p:nvPr/>
          </p:nvSpPr>
          <p:spPr>
            <a:xfrm>
              <a:off x="43301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7" name="Google Shape;26387;p46"/>
            <p:cNvSpPr/>
            <p:nvPr/>
          </p:nvSpPr>
          <p:spPr>
            <a:xfrm>
              <a:off x="55251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8" name="Google Shape;26388;p46"/>
            <p:cNvSpPr/>
            <p:nvPr/>
          </p:nvSpPr>
          <p:spPr>
            <a:xfrm>
              <a:off x="67202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9" name="Google Shape;26389;p46"/>
            <p:cNvSpPr/>
            <p:nvPr/>
          </p:nvSpPr>
          <p:spPr>
            <a:xfrm>
              <a:off x="79153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0" name="Google Shape;26390;p46"/>
            <p:cNvSpPr/>
            <p:nvPr/>
          </p:nvSpPr>
          <p:spPr>
            <a:xfrm>
              <a:off x="91104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1" name="Google Shape;26391;p46"/>
            <p:cNvSpPr/>
            <p:nvPr/>
          </p:nvSpPr>
          <p:spPr>
            <a:xfrm>
              <a:off x="103055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2" name="Google Shape;26392;p46"/>
            <p:cNvSpPr/>
            <p:nvPr/>
          </p:nvSpPr>
          <p:spPr>
            <a:xfrm>
              <a:off x="115006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3" name="Google Shape;26393;p46"/>
            <p:cNvSpPr/>
            <p:nvPr/>
          </p:nvSpPr>
          <p:spPr>
            <a:xfrm>
              <a:off x="126956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4" name="Google Shape;26394;p46"/>
            <p:cNvSpPr/>
            <p:nvPr/>
          </p:nvSpPr>
          <p:spPr>
            <a:xfrm>
              <a:off x="138907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5" name="Google Shape;26395;p46"/>
            <p:cNvSpPr/>
            <p:nvPr/>
          </p:nvSpPr>
          <p:spPr>
            <a:xfrm>
              <a:off x="1508585"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6" name="Google Shape;26396;p46"/>
            <p:cNvSpPr/>
            <p:nvPr/>
          </p:nvSpPr>
          <p:spPr>
            <a:xfrm>
              <a:off x="162809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7" name="Google Shape;26397;p46"/>
            <p:cNvSpPr/>
            <p:nvPr/>
          </p:nvSpPr>
          <p:spPr>
            <a:xfrm>
              <a:off x="174760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8" name="Google Shape;26398;p46"/>
            <p:cNvSpPr/>
            <p:nvPr/>
          </p:nvSpPr>
          <p:spPr>
            <a:xfrm>
              <a:off x="186711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9" name="Google Shape;26399;p46"/>
            <p:cNvSpPr/>
            <p:nvPr/>
          </p:nvSpPr>
          <p:spPr>
            <a:xfrm>
              <a:off x="198661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0" name="Google Shape;26400;p46"/>
            <p:cNvSpPr/>
            <p:nvPr/>
          </p:nvSpPr>
          <p:spPr>
            <a:xfrm>
              <a:off x="210612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1" name="Google Shape;26401;p46"/>
            <p:cNvSpPr/>
            <p:nvPr/>
          </p:nvSpPr>
          <p:spPr>
            <a:xfrm>
              <a:off x="222563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2" name="Google Shape;26402;p46"/>
            <p:cNvSpPr/>
            <p:nvPr/>
          </p:nvSpPr>
          <p:spPr>
            <a:xfrm>
              <a:off x="234514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3" name="Google Shape;26403;p46"/>
            <p:cNvSpPr/>
            <p:nvPr/>
          </p:nvSpPr>
          <p:spPr>
            <a:xfrm>
              <a:off x="246465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4" name="Google Shape;26404;p46"/>
            <p:cNvSpPr/>
            <p:nvPr/>
          </p:nvSpPr>
          <p:spPr>
            <a:xfrm>
              <a:off x="258415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5" name="Google Shape;26405;p46"/>
            <p:cNvSpPr/>
            <p:nvPr/>
          </p:nvSpPr>
          <p:spPr>
            <a:xfrm>
              <a:off x="270366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6" name="Google Shape;26406;p46"/>
            <p:cNvSpPr/>
            <p:nvPr/>
          </p:nvSpPr>
          <p:spPr>
            <a:xfrm>
              <a:off x="282317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7" name="Google Shape;26407;p46"/>
            <p:cNvSpPr/>
            <p:nvPr/>
          </p:nvSpPr>
          <p:spPr>
            <a:xfrm>
              <a:off x="294268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8" name="Google Shape;26408;p46"/>
            <p:cNvSpPr/>
            <p:nvPr/>
          </p:nvSpPr>
          <p:spPr>
            <a:xfrm>
              <a:off x="306219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9" name="Google Shape;26409;p46"/>
            <p:cNvSpPr/>
            <p:nvPr/>
          </p:nvSpPr>
          <p:spPr>
            <a:xfrm>
              <a:off x="318170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0" name="Google Shape;26410;p46"/>
            <p:cNvSpPr/>
            <p:nvPr/>
          </p:nvSpPr>
          <p:spPr>
            <a:xfrm>
              <a:off x="330120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1" name="Google Shape;26411;p46"/>
            <p:cNvSpPr/>
            <p:nvPr/>
          </p:nvSpPr>
          <p:spPr>
            <a:xfrm>
              <a:off x="342071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2" name="Google Shape;26412;p46"/>
            <p:cNvSpPr/>
            <p:nvPr/>
          </p:nvSpPr>
          <p:spPr>
            <a:xfrm>
              <a:off x="31350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3" name="Google Shape;26413;p46"/>
            <p:cNvSpPr/>
            <p:nvPr/>
          </p:nvSpPr>
          <p:spPr>
            <a:xfrm>
              <a:off x="43301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4" name="Google Shape;26414;p46"/>
            <p:cNvSpPr/>
            <p:nvPr/>
          </p:nvSpPr>
          <p:spPr>
            <a:xfrm>
              <a:off x="55251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5" name="Google Shape;26415;p46"/>
            <p:cNvSpPr/>
            <p:nvPr/>
          </p:nvSpPr>
          <p:spPr>
            <a:xfrm>
              <a:off x="67202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6" name="Google Shape;26416;p46"/>
            <p:cNvSpPr/>
            <p:nvPr/>
          </p:nvSpPr>
          <p:spPr>
            <a:xfrm>
              <a:off x="79153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7" name="Google Shape;26417;p46"/>
            <p:cNvSpPr/>
            <p:nvPr/>
          </p:nvSpPr>
          <p:spPr>
            <a:xfrm>
              <a:off x="91104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8" name="Google Shape;26418;p46"/>
            <p:cNvSpPr/>
            <p:nvPr/>
          </p:nvSpPr>
          <p:spPr>
            <a:xfrm>
              <a:off x="103055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9" name="Google Shape;26419;p46"/>
            <p:cNvSpPr/>
            <p:nvPr/>
          </p:nvSpPr>
          <p:spPr>
            <a:xfrm>
              <a:off x="115006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0" name="Google Shape;26420;p46"/>
            <p:cNvSpPr/>
            <p:nvPr/>
          </p:nvSpPr>
          <p:spPr>
            <a:xfrm>
              <a:off x="126956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1" name="Google Shape;26421;p46"/>
            <p:cNvSpPr/>
            <p:nvPr/>
          </p:nvSpPr>
          <p:spPr>
            <a:xfrm>
              <a:off x="138907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2" name="Google Shape;26422;p46"/>
            <p:cNvSpPr/>
            <p:nvPr/>
          </p:nvSpPr>
          <p:spPr>
            <a:xfrm>
              <a:off x="1508585"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3" name="Google Shape;26423;p46"/>
            <p:cNvSpPr/>
            <p:nvPr/>
          </p:nvSpPr>
          <p:spPr>
            <a:xfrm>
              <a:off x="162809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4" name="Google Shape;26424;p46"/>
            <p:cNvSpPr/>
            <p:nvPr/>
          </p:nvSpPr>
          <p:spPr>
            <a:xfrm>
              <a:off x="174760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5" name="Google Shape;26425;p46"/>
            <p:cNvSpPr/>
            <p:nvPr/>
          </p:nvSpPr>
          <p:spPr>
            <a:xfrm>
              <a:off x="186711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6" name="Google Shape;26426;p46"/>
            <p:cNvSpPr/>
            <p:nvPr/>
          </p:nvSpPr>
          <p:spPr>
            <a:xfrm>
              <a:off x="198661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7" name="Google Shape;26427;p46"/>
            <p:cNvSpPr/>
            <p:nvPr/>
          </p:nvSpPr>
          <p:spPr>
            <a:xfrm>
              <a:off x="210612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8" name="Google Shape;26428;p46"/>
            <p:cNvSpPr/>
            <p:nvPr/>
          </p:nvSpPr>
          <p:spPr>
            <a:xfrm>
              <a:off x="222563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9" name="Google Shape;26429;p46"/>
            <p:cNvSpPr/>
            <p:nvPr/>
          </p:nvSpPr>
          <p:spPr>
            <a:xfrm>
              <a:off x="234514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0" name="Google Shape;26430;p46"/>
            <p:cNvSpPr/>
            <p:nvPr/>
          </p:nvSpPr>
          <p:spPr>
            <a:xfrm>
              <a:off x="246465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1" name="Google Shape;26431;p46"/>
            <p:cNvSpPr/>
            <p:nvPr/>
          </p:nvSpPr>
          <p:spPr>
            <a:xfrm>
              <a:off x="258415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2" name="Google Shape;26432;p46"/>
            <p:cNvSpPr/>
            <p:nvPr/>
          </p:nvSpPr>
          <p:spPr>
            <a:xfrm>
              <a:off x="270366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3" name="Google Shape;26433;p46"/>
            <p:cNvSpPr/>
            <p:nvPr/>
          </p:nvSpPr>
          <p:spPr>
            <a:xfrm>
              <a:off x="282317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4" name="Google Shape;26434;p46"/>
            <p:cNvSpPr/>
            <p:nvPr/>
          </p:nvSpPr>
          <p:spPr>
            <a:xfrm>
              <a:off x="294268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5" name="Google Shape;26435;p46"/>
            <p:cNvSpPr/>
            <p:nvPr/>
          </p:nvSpPr>
          <p:spPr>
            <a:xfrm>
              <a:off x="306219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6" name="Google Shape;26436;p46"/>
            <p:cNvSpPr/>
            <p:nvPr/>
          </p:nvSpPr>
          <p:spPr>
            <a:xfrm>
              <a:off x="318170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7" name="Google Shape;26437;p46"/>
            <p:cNvSpPr/>
            <p:nvPr/>
          </p:nvSpPr>
          <p:spPr>
            <a:xfrm>
              <a:off x="330120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8" name="Google Shape;26438;p46"/>
            <p:cNvSpPr/>
            <p:nvPr/>
          </p:nvSpPr>
          <p:spPr>
            <a:xfrm>
              <a:off x="342071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640" y="365760"/>
            <a:ext cx="8037600" cy="567000"/>
          </a:xfrm>
          <a:prstGeom prst="rect">
            <a:avLst/>
          </a:prstGeom>
          <a:noFill/>
          <a:ln>
            <a:noFill/>
          </a:ln>
        </p:spPr>
        <p:txBody>
          <a:bodyPr spcFirstLastPara="1" wrap="square" lIns="91425" tIns="64000" rIns="91425" bIns="91425" anchor="t" anchorCtr="0">
            <a:noAutofit/>
          </a:bodyPr>
          <a:lstStyle>
            <a:lvl1pPr lvl="0"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2pPr>
            <a:lvl3pPr lvl="2"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3pPr>
            <a:lvl4pPr lvl="3"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4pPr>
            <a:lvl5pPr lvl="4"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5pPr>
            <a:lvl6pPr lvl="5"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6pPr>
            <a:lvl7pPr lvl="6"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7pPr>
            <a:lvl8pPr lvl="7"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8pPr>
            <a:lvl9pPr lvl="8"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63" r:id="rId3"/>
    <p:sldLayoutId id="2147483675" r:id="rId4"/>
    <p:sldLayoutId id="2147483686" r:id="rId5"/>
    <p:sldLayoutId id="2147483689" r:id="rId6"/>
    <p:sldLayoutId id="2147483691" r:id="rId7"/>
    <p:sldLayoutId id="214748369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logo&#10;&#10;Description automatically generated with low confidence">
            <a:extLst>
              <a:ext uri="{FF2B5EF4-FFF2-40B4-BE49-F238E27FC236}">
                <a16:creationId xmlns:a16="http://schemas.microsoft.com/office/drawing/2014/main" id="{C3807891-3514-2353-2A65-3A1E43E81809}"/>
              </a:ext>
            </a:extLst>
          </p:cNvPr>
          <p:cNvPicPr>
            <a:picLocks noChangeAspect="1"/>
          </p:cNvPicPr>
          <p:nvPr/>
        </p:nvPicPr>
        <p:blipFill>
          <a:blip r:embed="rId3"/>
          <a:stretch>
            <a:fillRect/>
          </a:stretch>
        </p:blipFill>
        <p:spPr>
          <a:xfrm>
            <a:off x="0" y="3418009"/>
            <a:ext cx="2841592" cy="1311102"/>
          </a:xfrm>
          <a:prstGeom prst="rect">
            <a:avLst/>
          </a:prstGeom>
        </p:spPr>
      </p:pic>
      <p:sp>
        <p:nvSpPr>
          <p:cNvPr id="4" name="Google Shape;26961;p52">
            <a:extLst>
              <a:ext uri="{FF2B5EF4-FFF2-40B4-BE49-F238E27FC236}">
                <a16:creationId xmlns:a16="http://schemas.microsoft.com/office/drawing/2014/main" id="{E8FC8868-356C-592D-D43A-33F92CB4CC75}"/>
              </a:ext>
            </a:extLst>
          </p:cNvPr>
          <p:cNvSpPr txBox="1">
            <a:spLocks/>
          </p:cNvSpPr>
          <p:nvPr/>
        </p:nvSpPr>
        <p:spPr>
          <a:xfrm>
            <a:off x="942533" y="1638106"/>
            <a:ext cx="7290209" cy="2228051"/>
          </a:xfrm>
          <a:prstGeom prst="rect">
            <a:avLst/>
          </a:prstGeom>
          <a:noFill/>
          <a:ln>
            <a:noFill/>
          </a:ln>
        </p:spPr>
        <p:txBody>
          <a:bodyPr spcFirstLastPara="1" wrap="square" lIns="91425" tIns="64000"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9pPr>
          </a:lstStyle>
          <a:p>
            <a:pPr>
              <a:lnSpc>
                <a:spcPct val="200000"/>
              </a:lnSpc>
            </a:pPr>
            <a:r>
              <a:rPr lang="en-US" sz="1800" dirty="0">
                <a:solidFill>
                  <a:schemeClr val="dk2"/>
                </a:solidFill>
              </a:rPr>
              <a:t>Assessing and Monitoring Surface Soil Properties </a:t>
            </a:r>
            <a:br>
              <a:rPr lang="en-US" sz="1800" dirty="0">
                <a:solidFill>
                  <a:schemeClr val="dk2"/>
                </a:solidFill>
              </a:rPr>
            </a:br>
            <a:r>
              <a:rPr lang="en-US" sz="1800" dirty="0">
                <a:solidFill>
                  <a:schemeClr val="dk2"/>
                </a:solidFill>
              </a:rPr>
              <a:t>Over Southern Italy</a:t>
            </a:r>
          </a:p>
        </p:txBody>
      </p:sp>
      <p:sp>
        <p:nvSpPr>
          <p:cNvPr id="5" name="Google Shape;26962;p52">
            <a:extLst>
              <a:ext uri="{FF2B5EF4-FFF2-40B4-BE49-F238E27FC236}">
                <a16:creationId xmlns:a16="http://schemas.microsoft.com/office/drawing/2014/main" id="{661ECA92-1737-9452-D6FA-22E2301E1BE4}"/>
              </a:ext>
            </a:extLst>
          </p:cNvPr>
          <p:cNvSpPr txBox="1">
            <a:spLocks/>
          </p:cNvSpPr>
          <p:nvPr/>
        </p:nvSpPr>
        <p:spPr>
          <a:xfrm>
            <a:off x="2582938" y="4025093"/>
            <a:ext cx="4359000" cy="77456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by: Bar Efrati, Prof. </a:t>
            </a:r>
            <a:r>
              <a:rPr lang="en-US" dirty="0" err="1"/>
              <a:t>Eyal</a:t>
            </a:r>
            <a:r>
              <a:rPr lang="en-US" dirty="0"/>
              <a:t> Ben-Dor</a:t>
            </a:r>
            <a:br>
              <a:rPr lang="en-US" dirty="0"/>
            </a:br>
            <a:br>
              <a:rPr lang="en-US" dirty="0"/>
            </a:br>
            <a:r>
              <a:rPr lang="en-US" dirty="0"/>
              <a:t>Prof. Nunzio Romano, PhD Paolo </a:t>
            </a:r>
            <a:r>
              <a:rPr lang="en-US" dirty="0" err="1"/>
              <a:t>Nasta</a:t>
            </a:r>
            <a:br>
              <a:rPr lang="en-US" dirty="0"/>
            </a:br>
            <a:br>
              <a:rPr lang="en-US" dirty="0"/>
            </a:br>
            <a:endParaRPr lang="en-US" dirty="0">
              <a:solidFill>
                <a:schemeClr val="dk1"/>
              </a:solidFill>
            </a:endParaRPr>
          </a:p>
        </p:txBody>
      </p:sp>
      <p:sp>
        <p:nvSpPr>
          <p:cNvPr id="6" name="Google Shape;26963;p52">
            <a:extLst>
              <a:ext uri="{FF2B5EF4-FFF2-40B4-BE49-F238E27FC236}">
                <a16:creationId xmlns:a16="http://schemas.microsoft.com/office/drawing/2014/main" id="{5F627CC3-26BB-C0A1-040D-4B6D78E25E59}"/>
              </a:ext>
            </a:extLst>
          </p:cNvPr>
          <p:cNvSpPr txBox="1">
            <a:spLocks/>
          </p:cNvSpPr>
          <p:nvPr/>
        </p:nvSpPr>
        <p:spPr>
          <a:xfrm>
            <a:off x="77019" y="4729111"/>
            <a:ext cx="1266006" cy="253544"/>
          </a:xfrm>
          <a:prstGeom prst="rect">
            <a:avLst/>
          </a:prstGeom>
          <a:noFill/>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chemeClr val="dk2"/>
                </a:solidFill>
                <a:latin typeface="Barlow"/>
                <a:ea typeface="Barlow"/>
                <a:cs typeface="Barlow"/>
                <a:sym typeface="Barlow"/>
              </a:rPr>
              <a:t>June 2023</a:t>
            </a:r>
          </a:p>
        </p:txBody>
      </p:sp>
      <p:pic>
        <p:nvPicPr>
          <p:cNvPr id="7" name="Picture 6" descr="Graphical user interface&#10;&#10;Description automatically generated with medium confidence">
            <a:extLst>
              <a:ext uri="{FF2B5EF4-FFF2-40B4-BE49-F238E27FC236}">
                <a16:creationId xmlns:a16="http://schemas.microsoft.com/office/drawing/2014/main" id="{3C54FF15-317C-081B-6B49-FE1EA4013E11}"/>
              </a:ext>
            </a:extLst>
          </p:cNvPr>
          <p:cNvPicPr>
            <a:picLocks noChangeAspect="1"/>
          </p:cNvPicPr>
          <p:nvPr/>
        </p:nvPicPr>
        <p:blipFill>
          <a:blip r:embed="rId4"/>
          <a:stretch>
            <a:fillRect/>
          </a:stretch>
        </p:blipFill>
        <p:spPr>
          <a:xfrm>
            <a:off x="1200569" y="239362"/>
            <a:ext cx="6862156" cy="1361709"/>
          </a:xfrm>
          <a:prstGeom prst="rect">
            <a:avLst/>
          </a:prstGeom>
        </p:spPr>
      </p:pic>
    </p:spTree>
    <p:extLst>
      <p:ext uri="{BB962C8B-B14F-4D97-AF65-F5344CB8AC3E}">
        <p14:creationId xmlns:p14="http://schemas.microsoft.com/office/powerpoint/2010/main" val="23659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4762-ADED-4293-2B9C-45020EFE1132}"/>
              </a:ext>
            </a:extLst>
          </p:cNvPr>
          <p:cNvSpPr>
            <a:spLocks noGrp="1"/>
          </p:cNvSpPr>
          <p:nvPr>
            <p:ph type="title"/>
          </p:nvPr>
        </p:nvSpPr>
        <p:spPr/>
        <p:txBody>
          <a:bodyPr/>
          <a:lstStyle/>
          <a:p>
            <a:r>
              <a:rPr lang="en-US" dirty="0"/>
              <a:t>Lab Clay Prediction</a:t>
            </a:r>
          </a:p>
        </p:txBody>
      </p:sp>
      <p:pic>
        <p:nvPicPr>
          <p:cNvPr id="5" name="Picture 4" descr="A picture containing text, diagram, plot, line&#10;&#10;Description automatically generated">
            <a:extLst>
              <a:ext uri="{FF2B5EF4-FFF2-40B4-BE49-F238E27FC236}">
                <a16:creationId xmlns:a16="http://schemas.microsoft.com/office/drawing/2014/main" id="{B098077E-C0AD-7F70-FB11-3F8C8E4CCF2B}"/>
              </a:ext>
            </a:extLst>
          </p:cNvPr>
          <p:cNvPicPr>
            <a:picLocks noChangeAspect="1"/>
          </p:cNvPicPr>
          <p:nvPr/>
        </p:nvPicPr>
        <p:blipFill>
          <a:blip r:embed="rId3"/>
          <a:stretch>
            <a:fillRect/>
          </a:stretch>
        </p:blipFill>
        <p:spPr>
          <a:xfrm>
            <a:off x="842962" y="1185862"/>
            <a:ext cx="7458075" cy="3729038"/>
          </a:xfrm>
          <a:prstGeom prst="rect">
            <a:avLst/>
          </a:prstGeom>
        </p:spPr>
      </p:pic>
    </p:spTree>
    <p:extLst>
      <p:ext uri="{BB962C8B-B14F-4D97-AF65-F5344CB8AC3E}">
        <p14:creationId xmlns:p14="http://schemas.microsoft.com/office/powerpoint/2010/main" val="329662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BA8277-A042-355C-2AE7-B29F52953680}"/>
              </a:ext>
            </a:extLst>
          </p:cNvPr>
          <p:cNvSpPr>
            <a:spLocks noGrp="1"/>
          </p:cNvSpPr>
          <p:nvPr>
            <p:ph type="title"/>
          </p:nvPr>
        </p:nvSpPr>
        <p:spPr>
          <a:xfrm>
            <a:off x="720725" y="368300"/>
            <a:ext cx="7704138" cy="576263"/>
          </a:xfrm>
        </p:spPr>
        <p:txBody>
          <a:bodyPr/>
          <a:lstStyle/>
          <a:p>
            <a:r>
              <a:rPr lang="en-US" dirty="0"/>
              <a:t>Lab Sand Prediction</a:t>
            </a:r>
          </a:p>
        </p:txBody>
      </p:sp>
      <p:pic>
        <p:nvPicPr>
          <p:cNvPr id="6" name="Picture 5" descr="A picture containing text, diagram, line, plot&#10;&#10;Description automatically generated">
            <a:extLst>
              <a:ext uri="{FF2B5EF4-FFF2-40B4-BE49-F238E27FC236}">
                <a16:creationId xmlns:a16="http://schemas.microsoft.com/office/drawing/2014/main" id="{472C06FF-BBDF-5B54-1C67-46E73AEF2421}"/>
              </a:ext>
            </a:extLst>
          </p:cNvPr>
          <p:cNvPicPr>
            <a:picLocks noChangeAspect="1"/>
          </p:cNvPicPr>
          <p:nvPr/>
        </p:nvPicPr>
        <p:blipFill>
          <a:blip r:embed="rId3"/>
          <a:stretch>
            <a:fillRect/>
          </a:stretch>
        </p:blipFill>
        <p:spPr>
          <a:xfrm>
            <a:off x="842961" y="1185862"/>
            <a:ext cx="7458076" cy="3729038"/>
          </a:xfrm>
          <a:prstGeom prst="rect">
            <a:avLst/>
          </a:prstGeom>
        </p:spPr>
      </p:pic>
    </p:spTree>
    <p:extLst>
      <p:ext uri="{BB962C8B-B14F-4D97-AF65-F5344CB8AC3E}">
        <p14:creationId xmlns:p14="http://schemas.microsoft.com/office/powerpoint/2010/main" val="4158371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5FCE-AC56-7798-AC80-AABAD2368AE1}"/>
              </a:ext>
            </a:extLst>
          </p:cNvPr>
          <p:cNvSpPr>
            <a:spLocks noGrp="1"/>
          </p:cNvSpPr>
          <p:nvPr>
            <p:ph type="title"/>
          </p:nvPr>
        </p:nvSpPr>
        <p:spPr/>
        <p:txBody>
          <a:bodyPr/>
          <a:lstStyle/>
          <a:p>
            <a:r>
              <a:rPr lang="en-US" dirty="0"/>
              <a:t>Soil Texture Prediction</a:t>
            </a:r>
          </a:p>
        </p:txBody>
      </p:sp>
      <p:pic>
        <p:nvPicPr>
          <p:cNvPr id="6" name="Picture 5" descr="Chart, scatter chart&#10;&#10;Description automatically generated">
            <a:extLst>
              <a:ext uri="{FF2B5EF4-FFF2-40B4-BE49-F238E27FC236}">
                <a16:creationId xmlns:a16="http://schemas.microsoft.com/office/drawing/2014/main" id="{517FD5C4-81B8-8781-DDCC-D6C0475BCEC2}"/>
              </a:ext>
            </a:extLst>
          </p:cNvPr>
          <p:cNvPicPr>
            <a:picLocks noChangeAspect="1"/>
          </p:cNvPicPr>
          <p:nvPr/>
        </p:nvPicPr>
        <p:blipFill>
          <a:blip r:embed="rId3"/>
          <a:stretch>
            <a:fillRect/>
          </a:stretch>
        </p:blipFill>
        <p:spPr>
          <a:xfrm>
            <a:off x="4572000" y="1310640"/>
            <a:ext cx="4356594" cy="3241040"/>
          </a:xfrm>
          <a:prstGeom prst="rect">
            <a:avLst/>
          </a:prstGeom>
        </p:spPr>
      </p:pic>
      <p:sp>
        <p:nvSpPr>
          <p:cNvPr id="12" name="TextBox 11">
            <a:extLst>
              <a:ext uri="{FF2B5EF4-FFF2-40B4-BE49-F238E27FC236}">
                <a16:creationId xmlns:a16="http://schemas.microsoft.com/office/drawing/2014/main" id="{AB4A18BD-F045-116F-F9E1-2E7238731D57}"/>
              </a:ext>
            </a:extLst>
          </p:cNvPr>
          <p:cNvSpPr txBox="1"/>
          <p:nvPr/>
        </p:nvSpPr>
        <p:spPr>
          <a:xfrm>
            <a:off x="132080" y="1569552"/>
            <a:ext cx="4356594" cy="1358064"/>
          </a:xfrm>
          <a:prstGeom prst="rect">
            <a:avLst/>
          </a:prstGeom>
          <a:noFill/>
        </p:spPr>
        <p:txBody>
          <a:bodyPr wrap="square">
            <a:spAutoFit/>
          </a:bodyPr>
          <a:lstStyle/>
          <a:p>
            <a:pPr marL="93980">
              <a:lnSpc>
                <a:spcPct val="150000"/>
              </a:lnSpc>
              <a:buClr>
                <a:schemeClr val="dk2"/>
              </a:buClr>
              <a:buSzPts val="1400"/>
            </a:pPr>
            <a:r>
              <a:rPr lang="en-US" sz="1400" dirty="0">
                <a:solidFill>
                  <a:schemeClr val="dk1"/>
                </a:solidFill>
                <a:latin typeface="Anaheim"/>
              </a:rPr>
              <a:t>The spectral features of clay minerals in the VNIR-SWIR range are related to functional groups present in the infrared region. In this range, the only group that exhibits spectral activity is the hydroxyl group (OH)</a:t>
            </a:r>
          </a:p>
        </p:txBody>
      </p:sp>
    </p:spTree>
    <p:extLst>
      <p:ext uri="{BB962C8B-B14F-4D97-AF65-F5344CB8AC3E}">
        <p14:creationId xmlns:p14="http://schemas.microsoft.com/office/powerpoint/2010/main" val="1972404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5FCE-AC56-7798-AC80-AABAD2368AE1}"/>
              </a:ext>
            </a:extLst>
          </p:cNvPr>
          <p:cNvSpPr>
            <a:spLocks noGrp="1"/>
          </p:cNvSpPr>
          <p:nvPr>
            <p:ph type="title"/>
          </p:nvPr>
        </p:nvSpPr>
        <p:spPr/>
        <p:txBody>
          <a:bodyPr/>
          <a:lstStyle/>
          <a:p>
            <a:r>
              <a:rPr lang="en-US" dirty="0"/>
              <a:t>Soil Texture Prediction</a:t>
            </a:r>
          </a:p>
        </p:txBody>
      </p:sp>
      <p:sp>
        <p:nvSpPr>
          <p:cNvPr id="3" name="TextBox 2">
            <a:extLst>
              <a:ext uri="{FF2B5EF4-FFF2-40B4-BE49-F238E27FC236}">
                <a16:creationId xmlns:a16="http://schemas.microsoft.com/office/drawing/2014/main" id="{A720B29D-39F6-5F64-83EA-3070EA5648B2}"/>
              </a:ext>
            </a:extLst>
          </p:cNvPr>
          <p:cNvSpPr txBox="1"/>
          <p:nvPr/>
        </p:nvSpPr>
        <p:spPr>
          <a:xfrm>
            <a:off x="143414" y="1513609"/>
            <a:ext cx="3677920" cy="2646878"/>
          </a:xfrm>
          <a:prstGeom prst="rect">
            <a:avLst/>
          </a:prstGeom>
          <a:noFill/>
        </p:spPr>
        <p:txBody>
          <a:bodyPr wrap="square">
            <a:spAutoFit/>
          </a:bodyPr>
          <a:lstStyle/>
          <a:p>
            <a:pPr marL="93980">
              <a:lnSpc>
                <a:spcPct val="150000"/>
              </a:lnSpc>
              <a:buClr>
                <a:schemeClr val="dk2"/>
              </a:buClr>
              <a:buSzPts val="1400"/>
            </a:pPr>
            <a:r>
              <a:rPr lang="en-US" sz="1600" dirty="0">
                <a:solidFill>
                  <a:schemeClr val="dk1"/>
                </a:solidFill>
                <a:latin typeface="Anaheim"/>
              </a:rPr>
              <a:t>The reverse trend between clay and sand is a result of a distinguishable spectral signature of clay minerals at 2200 nm and high water retention capacity that reflects at 1400 nm and 1900 nm.</a:t>
            </a:r>
            <a:br>
              <a:rPr lang="en-US" sz="1600" dirty="0">
                <a:solidFill>
                  <a:schemeClr val="dk1"/>
                </a:solidFill>
                <a:latin typeface="Anaheim"/>
              </a:rPr>
            </a:br>
            <a:endParaRPr lang="en-US" sz="1600" dirty="0">
              <a:solidFill>
                <a:schemeClr val="dk1"/>
              </a:solidFill>
              <a:latin typeface="Anaheim"/>
            </a:endParaRPr>
          </a:p>
        </p:txBody>
      </p:sp>
      <p:pic>
        <p:nvPicPr>
          <p:cNvPr id="4" name="Picture 3">
            <a:extLst>
              <a:ext uri="{FF2B5EF4-FFF2-40B4-BE49-F238E27FC236}">
                <a16:creationId xmlns:a16="http://schemas.microsoft.com/office/drawing/2014/main" id="{FA687FFA-162A-0C22-ED46-77C62F9CF903}"/>
              </a:ext>
            </a:extLst>
          </p:cNvPr>
          <p:cNvPicPr>
            <a:picLocks noChangeAspect="1"/>
          </p:cNvPicPr>
          <p:nvPr/>
        </p:nvPicPr>
        <p:blipFill>
          <a:blip r:embed="rId3"/>
          <a:stretch>
            <a:fillRect/>
          </a:stretch>
        </p:blipFill>
        <p:spPr>
          <a:xfrm>
            <a:off x="3821334" y="1379577"/>
            <a:ext cx="5115707" cy="2780910"/>
          </a:xfrm>
          <a:prstGeom prst="rect">
            <a:avLst/>
          </a:prstGeom>
        </p:spPr>
      </p:pic>
    </p:spTree>
    <p:extLst>
      <p:ext uri="{BB962C8B-B14F-4D97-AF65-F5344CB8AC3E}">
        <p14:creationId xmlns:p14="http://schemas.microsoft.com/office/powerpoint/2010/main" val="3197704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BA8277-A042-355C-2AE7-B29F52953680}"/>
              </a:ext>
            </a:extLst>
          </p:cNvPr>
          <p:cNvSpPr>
            <a:spLocks noGrp="1"/>
          </p:cNvSpPr>
          <p:nvPr>
            <p:ph type="title"/>
          </p:nvPr>
        </p:nvSpPr>
        <p:spPr>
          <a:xfrm>
            <a:off x="720725" y="368300"/>
            <a:ext cx="7704138" cy="576263"/>
          </a:xfrm>
        </p:spPr>
        <p:txBody>
          <a:bodyPr/>
          <a:lstStyle/>
          <a:p>
            <a:r>
              <a:rPr lang="en-US" dirty="0"/>
              <a:t>Lab SOC Prediction</a:t>
            </a:r>
          </a:p>
        </p:txBody>
      </p:sp>
      <p:pic>
        <p:nvPicPr>
          <p:cNvPr id="3" name="Picture 2" descr="A picture containing text, diagram, plot, line&#10;&#10;Description automatically generated">
            <a:extLst>
              <a:ext uri="{FF2B5EF4-FFF2-40B4-BE49-F238E27FC236}">
                <a16:creationId xmlns:a16="http://schemas.microsoft.com/office/drawing/2014/main" id="{72EAAD06-8BCE-2D28-E615-ABF92BEF5A0F}"/>
              </a:ext>
            </a:extLst>
          </p:cNvPr>
          <p:cNvPicPr>
            <a:picLocks noChangeAspect="1"/>
          </p:cNvPicPr>
          <p:nvPr/>
        </p:nvPicPr>
        <p:blipFill>
          <a:blip r:embed="rId3"/>
          <a:stretch>
            <a:fillRect/>
          </a:stretch>
        </p:blipFill>
        <p:spPr>
          <a:xfrm>
            <a:off x="842962" y="1185863"/>
            <a:ext cx="7458076" cy="3729038"/>
          </a:xfrm>
          <a:prstGeom prst="rect">
            <a:avLst/>
          </a:prstGeom>
        </p:spPr>
      </p:pic>
    </p:spTree>
    <p:extLst>
      <p:ext uri="{BB962C8B-B14F-4D97-AF65-F5344CB8AC3E}">
        <p14:creationId xmlns:p14="http://schemas.microsoft.com/office/powerpoint/2010/main" val="2003181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89"/>
        <p:cNvGrpSpPr/>
        <p:nvPr/>
      </p:nvGrpSpPr>
      <p:grpSpPr>
        <a:xfrm>
          <a:off x="0" y="0"/>
          <a:ext cx="0" cy="0"/>
          <a:chOff x="0" y="0"/>
          <a:chExt cx="0" cy="0"/>
        </a:xfrm>
      </p:grpSpPr>
      <p:sp>
        <p:nvSpPr>
          <p:cNvPr id="27890" name="Google Shape;27890;p74"/>
          <p:cNvSpPr txBox="1">
            <a:spLocks noGrp="1"/>
          </p:cNvSpPr>
          <p:nvPr>
            <p:ph type="title"/>
          </p:nvPr>
        </p:nvSpPr>
        <p:spPr>
          <a:xfrm>
            <a:off x="720100" y="368725"/>
            <a:ext cx="77040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Campania SSL Framework</a:t>
            </a:r>
            <a:endParaRPr dirty="0"/>
          </a:p>
        </p:txBody>
      </p:sp>
      <p:pic>
        <p:nvPicPr>
          <p:cNvPr id="14" name="Picture 13" descr="Graphical user interface, application, Teams&#10;&#10;Description automatically generated">
            <a:extLst>
              <a:ext uri="{FF2B5EF4-FFF2-40B4-BE49-F238E27FC236}">
                <a16:creationId xmlns:a16="http://schemas.microsoft.com/office/drawing/2014/main" id="{8C4DFD57-19DD-5150-4216-11E42BAD2ADE}"/>
              </a:ext>
            </a:extLst>
          </p:cNvPr>
          <p:cNvPicPr>
            <a:picLocks noChangeAspect="1"/>
          </p:cNvPicPr>
          <p:nvPr/>
        </p:nvPicPr>
        <p:blipFill>
          <a:blip r:embed="rId3"/>
          <a:stretch>
            <a:fillRect/>
          </a:stretch>
        </p:blipFill>
        <p:spPr>
          <a:xfrm>
            <a:off x="138626" y="1132963"/>
            <a:ext cx="8866748" cy="3641812"/>
          </a:xfrm>
          <a:prstGeom prst="rect">
            <a:avLst/>
          </a:prstGeom>
        </p:spPr>
      </p:pic>
      <p:sp>
        <p:nvSpPr>
          <p:cNvPr id="2" name="Rectangle: Rounded Corners 1">
            <a:extLst>
              <a:ext uri="{FF2B5EF4-FFF2-40B4-BE49-F238E27FC236}">
                <a16:creationId xmlns:a16="http://schemas.microsoft.com/office/drawing/2014/main" id="{FC62C946-AED7-1BDA-53CB-B619CCF0AB5F}"/>
              </a:ext>
            </a:extLst>
          </p:cNvPr>
          <p:cNvSpPr/>
          <p:nvPr/>
        </p:nvSpPr>
        <p:spPr>
          <a:xfrm>
            <a:off x="5050971" y="1045029"/>
            <a:ext cx="4093029" cy="3831771"/>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7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1780-1AB0-647A-8DF1-3A1E8B1EC69A}"/>
              </a:ext>
            </a:extLst>
          </p:cNvPr>
          <p:cNvSpPr>
            <a:spLocks noGrp="1"/>
          </p:cNvSpPr>
          <p:nvPr>
            <p:ph type="title"/>
          </p:nvPr>
        </p:nvSpPr>
        <p:spPr/>
        <p:txBody>
          <a:bodyPr/>
          <a:lstStyle/>
          <a:p>
            <a:r>
              <a:rPr lang="en-US" dirty="0"/>
              <a:t>Lab (ASD) – AVIRIS Calibration</a:t>
            </a:r>
          </a:p>
        </p:txBody>
      </p:sp>
      <p:pic>
        <p:nvPicPr>
          <p:cNvPr id="3" name="Picture 2" descr="Graphical user interface, chart&#10;&#10;Description automatically generated">
            <a:extLst>
              <a:ext uri="{FF2B5EF4-FFF2-40B4-BE49-F238E27FC236}">
                <a16:creationId xmlns:a16="http://schemas.microsoft.com/office/drawing/2014/main" id="{9F324542-2904-AF6B-0F85-DB8303E15E4E}"/>
              </a:ext>
            </a:extLst>
          </p:cNvPr>
          <p:cNvPicPr>
            <a:picLocks noChangeAspect="1"/>
          </p:cNvPicPr>
          <p:nvPr/>
        </p:nvPicPr>
        <p:blipFill>
          <a:blip r:embed="rId3"/>
          <a:stretch>
            <a:fillRect/>
          </a:stretch>
        </p:blipFill>
        <p:spPr>
          <a:xfrm>
            <a:off x="96598" y="1081996"/>
            <a:ext cx="5419807" cy="2890564"/>
          </a:xfrm>
          <a:prstGeom prst="rect">
            <a:avLst/>
          </a:prstGeom>
        </p:spPr>
      </p:pic>
      <p:pic>
        <p:nvPicPr>
          <p:cNvPr id="4" name="Picture 3" descr="Chart, bar chart&#10;&#10;Description automatically generated">
            <a:extLst>
              <a:ext uri="{FF2B5EF4-FFF2-40B4-BE49-F238E27FC236}">
                <a16:creationId xmlns:a16="http://schemas.microsoft.com/office/drawing/2014/main" id="{7E624FF5-6620-DF91-80CE-BE49D1D52AD2}"/>
              </a:ext>
            </a:extLst>
          </p:cNvPr>
          <p:cNvPicPr>
            <a:picLocks noChangeAspect="1"/>
          </p:cNvPicPr>
          <p:nvPr/>
        </p:nvPicPr>
        <p:blipFill>
          <a:blip r:embed="rId4"/>
          <a:stretch>
            <a:fillRect/>
          </a:stretch>
        </p:blipFill>
        <p:spPr>
          <a:xfrm>
            <a:off x="5691147" y="1081996"/>
            <a:ext cx="3230827" cy="2758484"/>
          </a:xfrm>
          <a:prstGeom prst="rect">
            <a:avLst/>
          </a:prstGeom>
        </p:spPr>
      </p:pic>
      <p:pic>
        <p:nvPicPr>
          <p:cNvPr id="6" name="Picture 5">
            <a:extLst>
              <a:ext uri="{FF2B5EF4-FFF2-40B4-BE49-F238E27FC236}">
                <a16:creationId xmlns:a16="http://schemas.microsoft.com/office/drawing/2014/main" id="{C9F336BC-C127-6089-5108-59282AF7464D}"/>
              </a:ext>
            </a:extLst>
          </p:cNvPr>
          <p:cNvPicPr>
            <a:picLocks noChangeAspect="1"/>
          </p:cNvPicPr>
          <p:nvPr/>
        </p:nvPicPr>
        <p:blipFill>
          <a:blip r:embed="rId5"/>
          <a:stretch>
            <a:fillRect/>
          </a:stretch>
        </p:blipFill>
        <p:spPr>
          <a:xfrm>
            <a:off x="96599" y="4103130"/>
            <a:ext cx="2055148" cy="732593"/>
          </a:xfrm>
          <a:prstGeom prst="rect">
            <a:avLst/>
          </a:prstGeom>
        </p:spPr>
      </p:pic>
      <p:sp>
        <p:nvSpPr>
          <p:cNvPr id="8" name="TextBox 7">
            <a:extLst>
              <a:ext uri="{FF2B5EF4-FFF2-40B4-BE49-F238E27FC236}">
                <a16:creationId xmlns:a16="http://schemas.microsoft.com/office/drawing/2014/main" id="{E1CCEDE3-83B6-18AC-AE96-99F4BA68B962}"/>
              </a:ext>
            </a:extLst>
          </p:cNvPr>
          <p:cNvSpPr txBox="1"/>
          <p:nvPr/>
        </p:nvSpPr>
        <p:spPr>
          <a:xfrm>
            <a:off x="0" y="4835723"/>
            <a:ext cx="6766560" cy="369332"/>
          </a:xfrm>
          <a:prstGeom prst="rect">
            <a:avLst/>
          </a:prstGeom>
          <a:noFill/>
        </p:spPr>
        <p:txBody>
          <a:bodyPr wrap="square">
            <a:spAutoFit/>
          </a:bodyPr>
          <a:lstStyle/>
          <a:p>
            <a:r>
              <a:rPr lang="en-US" sz="1800" dirty="0">
                <a:solidFill>
                  <a:schemeClr val="dk1"/>
                </a:solidFill>
                <a:latin typeface="Anaheim"/>
              </a:rPr>
              <a:t>where α is the angel between the two vectors (spectra) ⃗t and ⃗r</a:t>
            </a:r>
          </a:p>
        </p:txBody>
      </p:sp>
    </p:spTree>
    <p:extLst>
      <p:ext uri="{BB962C8B-B14F-4D97-AF65-F5344CB8AC3E}">
        <p14:creationId xmlns:p14="http://schemas.microsoft.com/office/powerpoint/2010/main" val="190856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16AD-BC33-7368-C08F-B1A16C3FC604}"/>
              </a:ext>
            </a:extLst>
          </p:cNvPr>
          <p:cNvSpPr>
            <a:spLocks noGrp="1"/>
          </p:cNvSpPr>
          <p:nvPr>
            <p:ph type="title"/>
          </p:nvPr>
        </p:nvSpPr>
        <p:spPr>
          <a:xfrm>
            <a:off x="345440" y="101560"/>
            <a:ext cx="8453120" cy="595160"/>
          </a:xfrm>
        </p:spPr>
        <p:txBody>
          <a:bodyPr/>
          <a:lstStyle/>
          <a:p>
            <a:r>
              <a:rPr lang="en-US" sz="3200" dirty="0"/>
              <a:t>Soil Texture Prediction by AVIRIS</a:t>
            </a:r>
          </a:p>
        </p:txBody>
      </p:sp>
      <p:grpSp>
        <p:nvGrpSpPr>
          <p:cNvPr id="7" name="Group 6">
            <a:extLst>
              <a:ext uri="{FF2B5EF4-FFF2-40B4-BE49-F238E27FC236}">
                <a16:creationId xmlns:a16="http://schemas.microsoft.com/office/drawing/2014/main" id="{D18F0FEF-25DD-4C30-20F2-C0AE8B463E33}"/>
              </a:ext>
            </a:extLst>
          </p:cNvPr>
          <p:cNvGrpSpPr/>
          <p:nvPr/>
        </p:nvGrpSpPr>
        <p:grpSpPr>
          <a:xfrm>
            <a:off x="102776" y="745574"/>
            <a:ext cx="8958768" cy="4370592"/>
            <a:chOff x="102776" y="745574"/>
            <a:chExt cx="8958768" cy="4370592"/>
          </a:xfrm>
        </p:grpSpPr>
        <p:pic>
          <p:nvPicPr>
            <p:cNvPr id="8" name="Picture 7" descr="Qr code&#10;&#10;Description automatically generated">
              <a:extLst>
                <a:ext uri="{FF2B5EF4-FFF2-40B4-BE49-F238E27FC236}">
                  <a16:creationId xmlns:a16="http://schemas.microsoft.com/office/drawing/2014/main" id="{A2954330-658E-CEA0-B8DC-D2F222C723D5}"/>
                </a:ext>
              </a:extLst>
            </p:cNvPr>
            <p:cNvPicPr>
              <a:picLocks noChangeAspect="1"/>
            </p:cNvPicPr>
            <p:nvPr/>
          </p:nvPicPr>
          <p:blipFill>
            <a:blip r:embed="rId3"/>
            <a:stretch>
              <a:fillRect/>
            </a:stretch>
          </p:blipFill>
          <p:spPr>
            <a:xfrm>
              <a:off x="3036682" y="745574"/>
              <a:ext cx="6024862" cy="4259918"/>
            </a:xfrm>
            <a:prstGeom prst="rect">
              <a:avLst/>
            </a:prstGeom>
          </p:spPr>
        </p:pic>
        <p:pic>
          <p:nvPicPr>
            <p:cNvPr id="9" name="Picture 8" descr="Chart&#10;&#10;Description automatically generated">
              <a:extLst>
                <a:ext uri="{FF2B5EF4-FFF2-40B4-BE49-F238E27FC236}">
                  <a16:creationId xmlns:a16="http://schemas.microsoft.com/office/drawing/2014/main" id="{D255DDD6-5BAE-6293-7DBE-CA42EABF2FF9}"/>
                </a:ext>
              </a:extLst>
            </p:cNvPr>
            <p:cNvPicPr>
              <a:picLocks noChangeAspect="1"/>
            </p:cNvPicPr>
            <p:nvPr/>
          </p:nvPicPr>
          <p:blipFill rotWithShape="1">
            <a:blip r:embed="rId4"/>
            <a:srcRect t="11259"/>
            <a:stretch/>
          </p:blipFill>
          <p:spPr>
            <a:xfrm>
              <a:off x="304689" y="2827130"/>
              <a:ext cx="2579464" cy="2289036"/>
            </a:xfrm>
            <a:prstGeom prst="rect">
              <a:avLst/>
            </a:prstGeom>
          </p:spPr>
        </p:pic>
        <p:pic>
          <p:nvPicPr>
            <p:cNvPr id="10" name="Picture 9" descr="Map&#10;&#10;Description automatically generated">
              <a:extLst>
                <a:ext uri="{FF2B5EF4-FFF2-40B4-BE49-F238E27FC236}">
                  <a16:creationId xmlns:a16="http://schemas.microsoft.com/office/drawing/2014/main" id="{2B66011B-7B23-7388-4F25-5502857C1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76" y="776054"/>
              <a:ext cx="2801697" cy="1981240"/>
            </a:xfrm>
            <a:prstGeom prst="rect">
              <a:avLst/>
            </a:prstGeom>
          </p:spPr>
        </p:pic>
        <p:sp>
          <p:nvSpPr>
            <p:cNvPr id="11" name="Rectangle: Rounded Corners 10">
              <a:extLst>
                <a:ext uri="{FF2B5EF4-FFF2-40B4-BE49-F238E27FC236}">
                  <a16:creationId xmlns:a16="http://schemas.microsoft.com/office/drawing/2014/main" id="{06AB000C-A3BF-4CD8-259C-704FD19AABD4}"/>
                </a:ext>
              </a:extLst>
            </p:cNvPr>
            <p:cNvSpPr/>
            <p:nvPr/>
          </p:nvSpPr>
          <p:spPr>
            <a:xfrm>
              <a:off x="1513840" y="1767840"/>
              <a:ext cx="396240" cy="345440"/>
            </a:xfrm>
            <a:prstGeom prst="round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1512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61"/>
        <p:cNvGrpSpPr/>
        <p:nvPr/>
      </p:nvGrpSpPr>
      <p:grpSpPr>
        <a:xfrm>
          <a:off x="0" y="0"/>
          <a:ext cx="0" cy="0"/>
          <a:chOff x="0" y="0"/>
          <a:chExt cx="0" cy="0"/>
        </a:xfrm>
      </p:grpSpPr>
      <p:sp>
        <p:nvSpPr>
          <p:cNvPr id="27062" name="Google Shape;27062;p60"/>
          <p:cNvSpPr/>
          <p:nvPr/>
        </p:nvSpPr>
        <p:spPr>
          <a:xfrm>
            <a:off x="31350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3" name="Google Shape;27063;p60"/>
          <p:cNvSpPr/>
          <p:nvPr/>
        </p:nvSpPr>
        <p:spPr>
          <a:xfrm>
            <a:off x="43301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4" name="Google Shape;27064;p60"/>
          <p:cNvSpPr/>
          <p:nvPr/>
        </p:nvSpPr>
        <p:spPr>
          <a:xfrm>
            <a:off x="55251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5" name="Google Shape;27065;p60"/>
          <p:cNvSpPr/>
          <p:nvPr/>
        </p:nvSpPr>
        <p:spPr>
          <a:xfrm>
            <a:off x="6720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6" name="Google Shape;27066;p60"/>
          <p:cNvSpPr/>
          <p:nvPr/>
        </p:nvSpPr>
        <p:spPr>
          <a:xfrm>
            <a:off x="79153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7" name="Google Shape;27067;p60"/>
          <p:cNvSpPr/>
          <p:nvPr/>
        </p:nvSpPr>
        <p:spPr>
          <a:xfrm>
            <a:off x="91104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8" name="Google Shape;27068;p60"/>
          <p:cNvSpPr/>
          <p:nvPr/>
        </p:nvSpPr>
        <p:spPr>
          <a:xfrm>
            <a:off x="10305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9" name="Google Shape;27069;p60"/>
          <p:cNvSpPr/>
          <p:nvPr/>
        </p:nvSpPr>
        <p:spPr>
          <a:xfrm>
            <a:off x="115006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0" name="Google Shape;27070;p60"/>
          <p:cNvSpPr/>
          <p:nvPr/>
        </p:nvSpPr>
        <p:spPr>
          <a:xfrm>
            <a:off x="126956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1" name="Google Shape;27071;p60"/>
          <p:cNvSpPr/>
          <p:nvPr/>
        </p:nvSpPr>
        <p:spPr>
          <a:xfrm>
            <a:off x="138907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2" name="Google Shape;27072;p60"/>
          <p:cNvSpPr/>
          <p:nvPr/>
        </p:nvSpPr>
        <p:spPr>
          <a:xfrm>
            <a:off x="150858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3" name="Google Shape;27073;p60"/>
          <p:cNvSpPr/>
          <p:nvPr/>
        </p:nvSpPr>
        <p:spPr>
          <a:xfrm>
            <a:off x="162809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4" name="Google Shape;27074;p60"/>
          <p:cNvSpPr/>
          <p:nvPr/>
        </p:nvSpPr>
        <p:spPr>
          <a:xfrm>
            <a:off x="174760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5" name="Google Shape;27075;p60"/>
          <p:cNvSpPr/>
          <p:nvPr/>
        </p:nvSpPr>
        <p:spPr>
          <a:xfrm>
            <a:off x="186711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6" name="Google Shape;27076;p60"/>
          <p:cNvSpPr/>
          <p:nvPr/>
        </p:nvSpPr>
        <p:spPr>
          <a:xfrm>
            <a:off x="198661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7" name="Google Shape;27077;p60"/>
          <p:cNvSpPr/>
          <p:nvPr/>
        </p:nvSpPr>
        <p:spPr>
          <a:xfrm>
            <a:off x="210612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8" name="Google Shape;27078;p60"/>
          <p:cNvSpPr/>
          <p:nvPr/>
        </p:nvSpPr>
        <p:spPr>
          <a:xfrm>
            <a:off x="222563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9" name="Google Shape;27079;p60"/>
          <p:cNvSpPr/>
          <p:nvPr/>
        </p:nvSpPr>
        <p:spPr>
          <a:xfrm>
            <a:off x="234514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0" name="Google Shape;27080;p60"/>
          <p:cNvSpPr/>
          <p:nvPr/>
        </p:nvSpPr>
        <p:spPr>
          <a:xfrm>
            <a:off x="246465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1" name="Google Shape;27081;p60"/>
          <p:cNvSpPr/>
          <p:nvPr/>
        </p:nvSpPr>
        <p:spPr>
          <a:xfrm>
            <a:off x="258415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2" name="Google Shape;27082;p60"/>
          <p:cNvSpPr/>
          <p:nvPr/>
        </p:nvSpPr>
        <p:spPr>
          <a:xfrm>
            <a:off x="27036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3" name="Google Shape;27083;p60"/>
          <p:cNvSpPr/>
          <p:nvPr/>
        </p:nvSpPr>
        <p:spPr>
          <a:xfrm>
            <a:off x="282317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4" name="Google Shape;27084;p60"/>
          <p:cNvSpPr/>
          <p:nvPr/>
        </p:nvSpPr>
        <p:spPr>
          <a:xfrm>
            <a:off x="294268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5" name="Google Shape;27085;p60"/>
          <p:cNvSpPr/>
          <p:nvPr/>
        </p:nvSpPr>
        <p:spPr>
          <a:xfrm>
            <a:off x="306219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6" name="Google Shape;27086;p60"/>
          <p:cNvSpPr/>
          <p:nvPr/>
        </p:nvSpPr>
        <p:spPr>
          <a:xfrm>
            <a:off x="318170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7" name="Google Shape;27087;p60"/>
          <p:cNvSpPr/>
          <p:nvPr/>
        </p:nvSpPr>
        <p:spPr>
          <a:xfrm>
            <a:off x="330120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8" name="Google Shape;27088;p60"/>
          <p:cNvSpPr/>
          <p:nvPr/>
        </p:nvSpPr>
        <p:spPr>
          <a:xfrm>
            <a:off x="342071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9" name="Google Shape;27089;p60"/>
          <p:cNvSpPr/>
          <p:nvPr/>
        </p:nvSpPr>
        <p:spPr>
          <a:xfrm>
            <a:off x="354022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0" name="Google Shape;27090;p60"/>
          <p:cNvSpPr/>
          <p:nvPr/>
        </p:nvSpPr>
        <p:spPr>
          <a:xfrm>
            <a:off x="365973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1" name="Google Shape;27091;p60"/>
          <p:cNvSpPr/>
          <p:nvPr/>
        </p:nvSpPr>
        <p:spPr>
          <a:xfrm>
            <a:off x="37792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2" name="Google Shape;27092;p60"/>
          <p:cNvSpPr/>
          <p:nvPr/>
        </p:nvSpPr>
        <p:spPr>
          <a:xfrm>
            <a:off x="389876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3" name="Google Shape;27093;p60"/>
          <p:cNvSpPr/>
          <p:nvPr/>
        </p:nvSpPr>
        <p:spPr>
          <a:xfrm>
            <a:off x="401827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4" name="Google Shape;27094;p60"/>
          <p:cNvSpPr/>
          <p:nvPr/>
        </p:nvSpPr>
        <p:spPr>
          <a:xfrm>
            <a:off x="413779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5" name="Google Shape;27095;p60"/>
          <p:cNvSpPr/>
          <p:nvPr/>
        </p:nvSpPr>
        <p:spPr>
          <a:xfrm>
            <a:off x="425730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6" name="Google Shape;27096;p60"/>
          <p:cNvSpPr/>
          <p:nvPr/>
        </p:nvSpPr>
        <p:spPr>
          <a:xfrm>
            <a:off x="437682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7" name="Google Shape;27097;p60"/>
          <p:cNvSpPr/>
          <p:nvPr/>
        </p:nvSpPr>
        <p:spPr>
          <a:xfrm>
            <a:off x="449633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8" name="Google Shape;27098;p60"/>
          <p:cNvSpPr/>
          <p:nvPr/>
        </p:nvSpPr>
        <p:spPr>
          <a:xfrm>
            <a:off x="461584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9" name="Google Shape;27099;p60"/>
          <p:cNvSpPr/>
          <p:nvPr/>
        </p:nvSpPr>
        <p:spPr>
          <a:xfrm>
            <a:off x="473536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0" name="Google Shape;27100;p60"/>
          <p:cNvSpPr/>
          <p:nvPr/>
        </p:nvSpPr>
        <p:spPr>
          <a:xfrm>
            <a:off x="485487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1" name="Google Shape;27101;p60"/>
          <p:cNvSpPr/>
          <p:nvPr/>
        </p:nvSpPr>
        <p:spPr>
          <a:xfrm>
            <a:off x="497438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2" name="Google Shape;27102;p60"/>
          <p:cNvSpPr/>
          <p:nvPr/>
        </p:nvSpPr>
        <p:spPr>
          <a:xfrm>
            <a:off x="509390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3" name="Google Shape;27103;p60"/>
          <p:cNvSpPr/>
          <p:nvPr/>
        </p:nvSpPr>
        <p:spPr>
          <a:xfrm>
            <a:off x="521341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4" name="Google Shape;27104;p60"/>
          <p:cNvSpPr/>
          <p:nvPr/>
        </p:nvSpPr>
        <p:spPr>
          <a:xfrm>
            <a:off x="533292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5" name="Google Shape;27105;p60"/>
          <p:cNvSpPr/>
          <p:nvPr/>
        </p:nvSpPr>
        <p:spPr>
          <a:xfrm>
            <a:off x="545244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6" name="Google Shape;27106;p60"/>
          <p:cNvSpPr/>
          <p:nvPr/>
        </p:nvSpPr>
        <p:spPr>
          <a:xfrm>
            <a:off x="557195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7" name="Google Shape;27107;p60"/>
          <p:cNvSpPr/>
          <p:nvPr/>
        </p:nvSpPr>
        <p:spPr>
          <a:xfrm>
            <a:off x="569146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8" name="Google Shape;27108;p60"/>
          <p:cNvSpPr/>
          <p:nvPr/>
        </p:nvSpPr>
        <p:spPr>
          <a:xfrm>
            <a:off x="581098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9" name="Google Shape;27109;p60"/>
          <p:cNvSpPr/>
          <p:nvPr/>
        </p:nvSpPr>
        <p:spPr>
          <a:xfrm>
            <a:off x="593049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0" name="Google Shape;27110;p60"/>
          <p:cNvSpPr/>
          <p:nvPr/>
        </p:nvSpPr>
        <p:spPr>
          <a:xfrm>
            <a:off x="605001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1" name="Google Shape;27111;p60"/>
          <p:cNvSpPr/>
          <p:nvPr/>
        </p:nvSpPr>
        <p:spPr>
          <a:xfrm>
            <a:off x="616952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2" name="Google Shape;27112;p60"/>
          <p:cNvSpPr/>
          <p:nvPr/>
        </p:nvSpPr>
        <p:spPr>
          <a:xfrm>
            <a:off x="628903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3" name="Google Shape;27113;p60"/>
          <p:cNvSpPr/>
          <p:nvPr/>
        </p:nvSpPr>
        <p:spPr>
          <a:xfrm>
            <a:off x="640855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4" name="Google Shape;27114;p60"/>
          <p:cNvSpPr/>
          <p:nvPr/>
        </p:nvSpPr>
        <p:spPr>
          <a:xfrm>
            <a:off x="652806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5" name="Google Shape;27115;p60"/>
          <p:cNvSpPr/>
          <p:nvPr/>
        </p:nvSpPr>
        <p:spPr>
          <a:xfrm>
            <a:off x="664757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6" name="Google Shape;27116;p60"/>
          <p:cNvSpPr/>
          <p:nvPr/>
        </p:nvSpPr>
        <p:spPr>
          <a:xfrm>
            <a:off x="676709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7" name="Google Shape;27117;p60"/>
          <p:cNvSpPr/>
          <p:nvPr/>
        </p:nvSpPr>
        <p:spPr>
          <a:xfrm>
            <a:off x="688660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8" name="Google Shape;27118;p60"/>
          <p:cNvSpPr/>
          <p:nvPr/>
        </p:nvSpPr>
        <p:spPr>
          <a:xfrm>
            <a:off x="700611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9" name="Google Shape;27119;p60"/>
          <p:cNvSpPr/>
          <p:nvPr/>
        </p:nvSpPr>
        <p:spPr>
          <a:xfrm>
            <a:off x="712563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0" name="Google Shape;27120;p60"/>
          <p:cNvSpPr/>
          <p:nvPr/>
        </p:nvSpPr>
        <p:spPr>
          <a:xfrm>
            <a:off x="724514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1" name="Google Shape;27121;p60"/>
          <p:cNvSpPr/>
          <p:nvPr/>
        </p:nvSpPr>
        <p:spPr>
          <a:xfrm>
            <a:off x="736465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2" name="Google Shape;27122;p60"/>
          <p:cNvSpPr/>
          <p:nvPr/>
        </p:nvSpPr>
        <p:spPr>
          <a:xfrm>
            <a:off x="748417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3" name="Google Shape;27123;p60"/>
          <p:cNvSpPr/>
          <p:nvPr/>
        </p:nvSpPr>
        <p:spPr>
          <a:xfrm>
            <a:off x="760368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4" name="Google Shape;27124;p60"/>
          <p:cNvSpPr/>
          <p:nvPr/>
        </p:nvSpPr>
        <p:spPr>
          <a:xfrm>
            <a:off x="772319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5" name="Google Shape;27125;p60"/>
          <p:cNvSpPr/>
          <p:nvPr/>
        </p:nvSpPr>
        <p:spPr>
          <a:xfrm>
            <a:off x="784271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6" name="Google Shape;27126;p60"/>
          <p:cNvSpPr/>
          <p:nvPr/>
        </p:nvSpPr>
        <p:spPr>
          <a:xfrm>
            <a:off x="79622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7" name="Google Shape;27127;p60"/>
          <p:cNvSpPr/>
          <p:nvPr/>
        </p:nvSpPr>
        <p:spPr>
          <a:xfrm>
            <a:off x="808174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8" name="Google Shape;27128;p60"/>
          <p:cNvSpPr/>
          <p:nvPr/>
        </p:nvSpPr>
        <p:spPr>
          <a:xfrm>
            <a:off x="820125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9" name="Google Shape;27129;p60"/>
          <p:cNvSpPr/>
          <p:nvPr/>
        </p:nvSpPr>
        <p:spPr>
          <a:xfrm>
            <a:off x="83207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0" name="Google Shape;27130;p60"/>
          <p:cNvSpPr/>
          <p:nvPr/>
        </p:nvSpPr>
        <p:spPr>
          <a:xfrm>
            <a:off x="844028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1" name="Google Shape;27131;p60"/>
          <p:cNvSpPr/>
          <p:nvPr/>
        </p:nvSpPr>
        <p:spPr>
          <a:xfrm>
            <a:off x="855979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2" name="Google Shape;27132;p60"/>
          <p:cNvSpPr/>
          <p:nvPr/>
        </p:nvSpPr>
        <p:spPr>
          <a:xfrm>
            <a:off x="867930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3" name="Google Shape;27133;p60"/>
          <p:cNvSpPr/>
          <p:nvPr/>
        </p:nvSpPr>
        <p:spPr>
          <a:xfrm>
            <a:off x="879882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4" name="Google Shape;27134;p60"/>
          <p:cNvSpPr/>
          <p:nvPr/>
        </p:nvSpPr>
        <p:spPr>
          <a:xfrm>
            <a:off x="31350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5" name="Google Shape;27135;p60"/>
          <p:cNvSpPr/>
          <p:nvPr/>
        </p:nvSpPr>
        <p:spPr>
          <a:xfrm>
            <a:off x="43301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6" name="Google Shape;27136;p60"/>
          <p:cNvSpPr/>
          <p:nvPr/>
        </p:nvSpPr>
        <p:spPr>
          <a:xfrm>
            <a:off x="55251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7" name="Google Shape;27137;p60"/>
          <p:cNvSpPr/>
          <p:nvPr/>
        </p:nvSpPr>
        <p:spPr>
          <a:xfrm>
            <a:off x="6720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8" name="Google Shape;27138;p60"/>
          <p:cNvSpPr/>
          <p:nvPr/>
        </p:nvSpPr>
        <p:spPr>
          <a:xfrm>
            <a:off x="79153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9" name="Google Shape;27139;p60"/>
          <p:cNvSpPr/>
          <p:nvPr/>
        </p:nvSpPr>
        <p:spPr>
          <a:xfrm>
            <a:off x="91104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0" name="Google Shape;27140;p60"/>
          <p:cNvSpPr/>
          <p:nvPr/>
        </p:nvSpPr>
        <p:spPr>
          <a:xfrm>
            <a:off x="10305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1" name="Google Shape;27141;p60"/>
          <p:cNvSpPr/>
          <p:nvPr/>
        </p:nvSpPr>
        <p:spPr>
          <a:xfrm>
            <a:off x="115006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2" name="Google Shape;27142;p60"/>
          <p:cNvSpPr/>
          <p:nvPr/>
        </p:nvSpPr>
        <p:spPr>
          <a:xfrm>
            <a:off x="126956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3" name="Google Shape;27143;p60"/>
          <p:cNvSpPr/>
          <p:nvPr/>
        </p:nvSpPr>
        <p:spPr>
          <a:xfrm>
            <a:off x="138907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4" name="Google Shape;27144;p60"/>
          <p:cNvSpPr/>
          <p:nvPr/>
        </p:nvSpPr>
        <p:spPr>
          <a:xfrm>
            <a:off x="150858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5" name="Google Shape;27145;p60"/>
          <p:cNvSpPr/>
          <p:nvPr/>
        </p:nvSpPr>
        <p:spPr>
          <a:xfrm>
            <a:off x="162809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6" name="Google Shape;27146;p60"/>
          <p:cNvSpPr/>
          <p:nvPr/>
        </p:nvSpPr>
        <p:spPr>
          <a:xfrm>
            <a:off x="174760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7" name="Google Shape;27147;p60"/>
          <p:cNvSpPr/>
          <p:nvPr/>
        </p:nvSpPr>
        <p:spPr>
          <a:xfrm>
            <a:off x="186711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8" name="Google Shape;27148;p60"/>
          <p:cNvSpPr/>
          <p:nvPr/>
        </p:nvSpPr>
        <p:spPr>
          <a:xfrm>
            <a:off x="198661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9" name="Google Shape;27149;p60"/>
          <p:cNvSpPr/>
          <p:nvPr/>
        </p:nvSpPr>
        <p:spPr>
          <a:xfrm>
            <a:off x="210612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0" name="Google Shape;27150;p60"/>
          <p:cNvSpPr/>
          <p:nvPr/>
        </p:nvSpPr>
        <p:spPr>
          <a:xfrm>
            <a:off x="222563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1" name="Google Shape;27151;p60"/>
          <p:cNvSpPr/>
          <p:nvPr/>
        </p:nvSpPr>
        <p:spPr>
          <a:xfrm>
            <a:off x="234514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2" name="Google Shape;27152;p60"/>
          <p:cNvSpPr/>
          <p:nvPr/>
        </p:nvSpPr>
        <p:spPr>
          <a:xfrm>
            <a:off x="246465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3" name="Google Shape;27153;p60"/>
          <p:cNvSpPr/>
          <p:nvPr/>
        </p:nvSpPr>
        <p:spPr>
          <a:xfrm>
            <a:off x="258415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4" name="Google Shape;27154;p60"/>
          <p:cNvSpPr/>
          <p:nvPr/>
        </p:nvSpPr>
        <p:spPr>
          <a:xfrm>
            <a:off x="27036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5" name="Google Shape;27155;p60"/>
          <p:cNvSpPr/>
          <p:nvPr/>
        </p:nvSpPr>
        <p:spPr>
          <a:xfrm>
            <a:off x="282317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6" name="Google Shape;27156;p60"/>
          <p:cNvSpPr/>
          <p:nvPr/>
        </p:nvSpPr>
        <p:spPr>
          <a:xfrm>
            <a:off x="294268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7" name="Google Shape;27157;p60"/>
          <p:cNvSpPr/>
          <p:nvPr/>
        </p:nvSpPr>
        <p:spPr>
          <a:xfrm>
            <a:off x="306219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8" name="Google Shape;27158;p60"/>
          <p:cNvSpPr/>
          <p:nvPr/>
        </p:nvSpPr>
        <p:spPr>
          <a:xfrm>
            <a:off x="318170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9" name="Google Shape;27159;p60"/>
          <p:cNvSpPr/>
          <p:nvPr/>
        </p:nvSpPr>
        <p:spPr>
          <a:xfrm>
            <a:off x="330120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0" name="Google Shape;27160;p60"/>
          <p:cNvSpPr/>
          <p:nvPr/>
        </p:nvSpPr>
        <p:spPr>
          <a:xfrm>
            <a:off x="342071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1" name="Google Shape;27161;p60"/>
          <p:cNvSpPr/>
          <p:nvPr/>
        </p:nvSpPr>
        <p:spPr>
          <a:xfrm>
            <a:off x="354022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2" name="Google Shape;27162;p60"/>
          <p:cNvSpPr/>
          <p:nvPr/>
        </p:nvSpPr>
        <p:spPr>
          <a:xfrm>
            <a:off x="365973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3" name="Google Shape;27163;p60"/>
          <p:cNvSpPr/>
          <p:nvPr/>
        </p:nvSpPr>
        <p:spPr>
          <a:xfrm>
            <a:off x="37792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4" name="Google Shape;27164;p60"/>
          <p:cNvSpPr/>
          <p:nvPr/>
        </p:nvSpPr>
        <p:spPr>
          <a:xfrm>
            <a:off x="389876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5" name="Google Shape;27165;p60"/>
          <p:cNvSpPr/>
          <p:nvPr/>
        </p:nvSpPr>
        <p:spPr>
          <a:xfrm>
            <a:off x="401827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6" name="Google Shape;27166;p60"/>
          <p:cNvSpPr/>
          <p:nvPr/>
        </p:nvSpPr>
        <p:spPr>
          <a:xfrm>
            <a:off x="413779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7" name="Google Shape;27167;p60"/>
          <p:cNvSpPr/>
          <p:nvPr/>
        </p:nvSpPr>
        <p:spPr>
          <a:xfrm>
            <a:off x="425730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8" name="Google Shape;27168;p60"/>
          <p:cNvSpPr/>
          <p:nvPr/>
        </p:nvSpPr>
        <p:spPr>
          <a:xfrm>
            <a:off x="437682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9" name="Google Shape;27169;p60"/>
          <p:cNvSpPr/>
          <p:nvPr/>
        </p:nvSpPr>
        <p:spPr>
          <a:xfrm>
            <a:off x="449633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0" name="Google Shape;27170;p60"/>
          <p:cNvSpPr/>
          <p:nvPr/>
        </p:nvSpPr>
        <p:spPr>
          <a:xfrm>
            <a:off x="461584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1" name="Google Shape;27171;p60"/>
          <p:cNvSpPr/>
          <p:nvPr/>
        </p:nvSpPr>
        <p:spPr>
          <a:xfrm>
            <a:off x="473536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2" name="Google Shape;27172;p60"/>
          <p:cNvSpPr/>
          <p:nvPr/>
        </p:nvSpPr>
        <p:spPr>
          <a:xfrm>
            <a:off x="485487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3" name="Google Shape;27173;p60"/>
          <p:cNvSpPr/>
          <p:nvPr/>
        </p:nvSpPr>
        <p:spPr>
          <a:xfrm>
            <a:off x="497438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4" name="Google Shape;27174;p60"/>
          <p:cNvSpPr/>
          <p:nvPr/>
        </p:nvSpPr>
        <p:spPr>
          <a:xfrm>
            <a:off x="509390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5" name="Google Shape;27175;p60"/>
          <p:cNvSpPr/>
          <p:nvPr/>
        </p:nvSpPr>
        <p:spPr>
          <a:xfrm>
            <a:off x="521341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6" name="Google Shape;27176;p60"/>
          <p:cNvSpPr/>
          <p:nvPr/>
        </p:nvSpPr>
        <p:spPr>
          <a:xfrm>
            <a:off x="533292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7" name="Google Shape;27177;p60"/>
          <p:cNvSpPr/>
          <p:nvPr/>
        </p:nvSpPr>
        <p:spPr>
          <a:xfrm>
            <a:off x="545244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8" name="Google Shape;27178;p60"/>
          <p:cNvSpPr/>
          <p:nvPr/>
        </p:nvSpPr>
        <p:spPr>
          <a:xfrm>
            <a:off x="557195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9" name="Google Shape;27179;p60"/>
          <p:cNvSpPr/>
          <p:nvPr/>
        </p:nvSpPr>
        <p:spPr>
          <a:xfrm>
            <a:off x="569146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0" name="Google Shape;27180;p60"/>
          <p:cNvSpPr/>
          <p:nvPr/>
        </p:nvSpPr>
        <p:spPr>
          <a:xfrm>
            <a:off x="581098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1" name="Google Shape;27181;p60"/>
          <p:cNvSpPr/>
          <p:nvPr/>
        </p:nvSpPr>
        <p:spPr>
          <a:xfrm>
            <a:off x="593049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2" name="Google Shape;27182;p60"/>
          <p:cNvSpPr/>
          <p:nvPr/>
        </p:nvSpPr>
        <p:spPr>
          <a:xfrm>
            <a:off x="605001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3" name="Google Shape;27183;p60"/>
          <p:cNvSpPr/>
          <p:nvPr/>
        </p:nvSpPr>
        <p:spPr>
          <a:xfrm>
            <a:off x="616952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4" name="Google Shape;27184;p60"/>
          <p:cNvSpPr/>
          <p:nvPr/>
        </p:nvSpPr>
        <p:spPr>
          <a:xfrm>
            <a:off x="628903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5" name="Google Shape;27185;p60"/>
          <p:cNvSpPr/>
          <p:nvPr/>
        </p:nvSpPr>
        <p:spPr>
          <a:xfrm>
            <a:off x="640855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6" name="Google Shape;27186;p60"/>
          <p:cNvSpPr/>
          <p:nvPr/>
        </p:nvSpPr>
        <p:spPr>
          <a:xfrm>
            <a:off x="652806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7" name="Google Shape;27187;p60"/>
          <p:cNvSpPr/>
          <p:nvPr/>
        </p:nvSpPr>
        <p:spPr>
          <a:xfrm>
            <a:off x="664757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8" name="Google Shape;27188;p60"/>
          <p:cNvSpPr/>
          <p:nvPr/>
        </p:nvSpPr>
        <p:spPr>
          <a:xfrm>
            <a:off x="676709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9" name="Google Shape;27189;p60"/>
          <p:cNvSpPr/>
          <p:nvPr/>
        </p:nvSpPr>
        <p:spPr>
          <a:xfrm>
            <a:off x="688660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0" name="Google Shape;27190;p60"/>
          <p:cNvSpPr/>
          <p:nvPr/>
        </p:nvSpPr>
        <p:spPr>
          <a:xfrm>
            <a:off x="700611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1" name="Google Shape;27191;p60"/>
          <p:cNvSpPr/>
          <p:nvPr/>
        </p:nvSpPr>
        <p:spPr>
          <a:xfrm>
            <a:off x="712563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2" name="Google Shape;27192;p60"/>
          <p:cNvSpPr/>
          <p:nvPr/>
        </p:nvSpPr>
        <p:spPr>
          <a:xfrm>
            <a:off x="724514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3" name="Google Shape;27193;p60"/>
          <p:cNvSpPr/>
          <p:nvPr/>
        </p:nvSpPr>
        <p:spPr>
          <a:xfrm>
            <a:off x="736465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4" name="Google Shape;27194;p60"/>
          <p:cNvSpPr/>
          <p:nvPr/>
        </p:nvSpPr>
        <p:spPr>
          <a:xfrm>
            <a:off x="748417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5" name="Google Shape;27195;p60"/>
          <p:cNvSpPr/>
          <p:nvPr/>
        </p:nvSpPr>
        <p:spPr>
          <a:xfrm>
            <a:off x="760368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6" name="Google Shape;27196;p60"/>
          <p:cNvSpPr/>
          <p:nvPr/>
        </p:nvSpPr>
        <p:spPr>
          <a:xfrm>
            <a:off x="772319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7" name="Google Shape;27197;p60"/>
          <p:cNvSpPr/>
          <p:nvPr/>
        </p:nvSpPr>
        <p:spPr>
          <a:xfrm>
            <a:off x="784271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8" name="Google Shape;27198;p60"/>
          <p:cNvSpPr/>
          <p:nvPr/>
        </p:nvSpPr>
        <p:spPr>
          <a:xfrm>
            <a:off x="79622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9" name="Google Shape;27199;p60"/>
          <p:cNvSpPr/>
          <p:nvPr/>
        </p:nvSpPr>
        <p:spPr>
          <a:xfrm>
            <a:off x="808174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0" name="Google Shape;27200;p60"/>
          <p:cNvSpPr/>
          <p:nvPr/>
        </p:nvSpPr>
        <p:spPr>
          <a:xfrm>
            <a:off x="820125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1" name="Google Shape;27201;p60"/>
          <p:cNvSpPr/>
          <p:nvPr/>
        </p:nvSpPr>
        <p:spPr>
          <a:xfrm>
            <a:off x="83207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2" name="Google Shape;27202;p60"/>
          <p:cNvSpPr/>
          <p:nvPr/>
        </p:nvSpPr>
        <p:spPr>
          <a:xfrm>
            <a:off x="844028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3" name="Google Shape;27203;p60"/>
          <p:cNvSpPr/>
          <p:nvPr/>
        </p:nvSpPr>
        <p:spPr>
          <a:xfrm>
            <a:off x="855979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4" name="Google Shape;27204;p60"/>
          <p:cNvSpPr/>
          <p:nvPr/>
        </p:nvSpPr>
        <p:spPr>
          <a:xfrm>
            <a:off x="867930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5" name="Google Shape;27205;p60"/>
          <p:cNvSpPr/>
          <p:nvPr/>
        </p:nvSpPr>
        <p:spPr>
          <a:xfrm>
            <a:off x="879882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6" name="Google Shape;27206;p60"/>
          <p:cNvSpPr/>
          <p:nvPr/>
        </p:nvSpPr>
        <p:spPr>
          <a:xfrm>
            <a:off x="31350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7" name="Google Shape;27207;p60"/>
          <p:cNvSpPr/>
          <p:nvPr/>
        </p:nvSpPr>
        <p:spPr>
          <a:xfrm>
            <a:off x="43301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8" name="Google Shape;27208;p60"/>
          <p:cNvSpPr/>
          <p:nvPr/>
        </p:nvSpPr>
        <p:spPr>
          <a:xfrm>
            <a:off x="55251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9" name="Google Shape;27209;p60"/>
          <p:cNvSpPr/>
          <p:nvPr/>
        </p:nvSpPr>
        <p:spPr>
          <a:xfrm>
            <a:off x="6720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0" name="Google Shape;27210;p60"/>
          <p:cNvSpPr/>
          <p:nvPr/>
        </p:nvSpPr>
        <p:spPr>
          <a:xfrm>
            <a:off x="79153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1" name="Google Shape;27211;p60"/>
          <p:cNvSpPr/>
          <p:nvPr/>
        </p:nvSpPr>
        <p:spPr>
          <a:xfrm>
            <a:off x="91104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2" name="Google Shape;27212;p60"/>
          <p:cNvSpPr/>
          <p:nvPr/>
        </p:nvSpPr>
        <p:spPr>
          <a:xfrm>
            <a:off x="10305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3" name="Google Shape;27213;p60"/>
          <p:cNvSpPr/>
          <p:nvPr/>
        </p:nvSpPr>
        <p:spPr>
          <a:xfrm>
            <a:off x="115006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4" name="Google Shape;27214;p60"/>
          <p:cNvSpPr/>
          <p:nvPr/>
        </p:nvSpPr>
        <p:spPr>
          <a:xfrm>
            <a:off x="126956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5" name="Google Shape;27215;p60"/>
          <p:cNvSpPr/>
          <p:nvPr/>
        </p:nvSpPr>
        <p:spPr>
          <a:xfrm>
            <a:off x="138907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6" name="Google Shape;27216;p60"/>
          <p:cNvSpPr/>
          <p:nvPr/>
        </p:nvSpPr>
        <p:spPr>
          <a:xfrm>
            <a:off x="150858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7" name="Google Shape;27217;p60"/>
          <p:cNvSpPr/>
          <p:nvPr/>
        </p:nvSpPr>
        <p:spPr>
          <a:xfrm>
            <a:off x="162809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8" name="Google Shape;27218;p60"/>
          <p:cNvSpPr/>
          <p:nvPr/>
        </p:nvSpPr>
        <p:spPr>
          <a:xfrm>
            <a:off x="174760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9" name="Google Shape;27219;p60"/>
          <p:cNvSpPr/>
          <p:nvPr/>
        </p:nvSpPr>
        <p:spPr>
          <a:xfrm>
            <a:off x="186711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0" name="Google Shape;27220;p60"/>
          <p:cNvSpPr/>
          <p:nvPr/>
        </p:nvSpPr>
        <p:spPr>
          <a:xfrm>
            <a:off x="198661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1" name="Google Shape;27221;p60"/>
          <p:cNvSpPr/>
          <p:nvPr/>
        </p:nvSpPr>
        <p:spPr>
          <a:xfrm>
            <a:off x="210612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2" name="Google Shape;27222;p60"/>
          <p:cNvSpPr/>
          <p:nvPr/>
        </p:nvSpPr>
        <p:spPr>
          <a:xfrm>
            <a:off x="222563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3" name="Google Shape;27223;p60"/>
          <p:cNvSpPr/>
          <p:nvPr/>
        </p:nvSpPr>
        <p:spPr>
          <a:xfrm>
            <a:off x="234514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4" name="Google Shape;27224;p60"/>
          <p:cNvSpPr/>
          <p:nvPr/>
        </p:nvSpPr>
        <p:spPr>
          <a:xfrm>
            <a:off x="246465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5" name="Google Shape;27225;p60"/>
          <p:cNvSpPr/>
          <p:nvPr/>
        </p:nvSpPr>
        <p:spPr>
          <a:xfrm>
            <a:off x="258415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6" name="Google Shape;27226;p60"/>
          <p:cNvSpPr/>
          <p:nvPr/>
        </p:nvSpPr>
        <p:spPr>
          <a:xfrm>
            <a:off x="27036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7" name="Google Shape;27227;p60"/>
          <p:cNvSpPr/>
          <p:nvPr/>
        </p:nvSpPr>
        <p:spPr>
          <a:xfrm>
            <a:off x="282317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8" name="Google Shape;27228;p60"/>
          <p:cNvSpPr/>
          <p:nvPr/>
        </p:nvSpPr>
        <p:spPr>
          <a:xfrm>
            <a:off x="294268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9" name="Google Shape;27229;p60"/>
          <p:cNvSpPr/>
          <p:nvPr/>
        </p:nvSpPr>
        <p:spPr>
          <a:xfrm>
            <a:off x="306219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0" name="Google Shape;27230;p60"/>
          <p:cNvSpPr/>
          <p:nvPr/>
        </p:nvSpPr>
        <p:spPr>
          <a:xfrm>
            <a:off x="318170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1" name="Google Shape;27231;p60"/>
          <p:cNvSpPr/>
          <p:nvPr/>
        </p:nvSpPr>
        <p:spPr>
          <a:xfrm>
            <a:off x="330120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2" name="Google Shape;27232;p60"/>
          <p:cNvSpPr/>
          <p:nvPr/>
        </p:nvSpPr>
        <p:spPr>
          <a:xfrm>
            <a:off x="342071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3" name="Google Shape;27233;p60"/>
          <p:cNvSpPr/>
          <p:nvPr/>
        </p:nvSpPr>
        <p:spPr>
          <a:xfrm>
            <a:off x="354022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4" name="Google Shape;27234;p60"/>
          <p:cNvSpPr/>
          <p:nvPr/>
        </p:nvSpPr>
        <p:spPr>
          <a:xfrm>
            <a:off x="365973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5" name="Google Shape;27235;p60"/>
          <p:cNvSpPr/>
          <p:nvPr/>
        </p:nvSpPr>
        <p:spPr>
          <a:xfrm>
            <a:off x="37792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6" name="Google Shape;27236;p60"/>
          <p:cNvSpPr/>
          <p:nvPr/>
        </p:nvSpPr>
        <p:spPr>
          <a:xfrm>
            <a:off x="389876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7" name="Google Shape;27237;p60"/>
          <p:cNvSpPr/>
          <p:nvPr/>
        </p:nvSpPr>
        <p:spPr>
          <a:xfrm>
            <a:off x="401827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8" name="Google Shape;27238;p60"/>
          <p:cNvSpPr/>
          <p:nvPr/>
        </p:nvSpPr>
        <p:spPr>
          <a:xfrm>
            <a:off x="413779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9" name="Google Shape;27239;p60"/>
          <p:cNvSpPr/>
          <p:nvPr/>
        </p:nvSpPr>
        <p:spPr>
          <a:xfrm>
            <a:off x="425730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0" name="Google Shape;27240;p60"/>
          <p:cNvSpPr/>
          <p:nvPr/>
        </p:nvSpPr>
        <p:spPr>
          <a:xfrm>
            <a:off x="437682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1" name="Google Shape;27241;p60"/>
          <p:cNvSpPr/>
          <p:nvPr/>
        </p:nvSpPr>
        <p:spPr>
          <a:xfrm>
            <a:off x="449633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2" name="Google Shape;27242;p60"/>
          <p:cNvSpPr/>
          <p:nvPr/>
        </p:nvSpPr>
        <p:spPr>
          <a:xfrm>
            <a:off x="461584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3" name="Google Shape;27243;p60"/>
          <p:cNvSpPr/>
          <p:nvPr/>
        </p:nvSpPr>
        <p:spPr>
          <a:xfrm>
            <a:off x="473536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4" name="Google Shape;27244;p60"/>
          <p:cNvSpPr/>
          <p:nvPr/>
        </p:nvSpPr>
        <p:spPr>
          <a:xfrm>
            <a:off x="485487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5" name="Google Shape;27245;p60"/>
          <p:cNvSpPr/>
          <p:nvPr/>
        </p:nvSpPr>
        <p:spPr>
          <a:xfrm>
            <a:off x="497438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6" name="Google Shape;27246;p60"/>
          <p:cNvSpPr/>
          <p:nvPr/>
        </p:nvSpPr>
        <p:spPr>
          <a:xfrm>
            <a:off x="509390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7" name="Google Shape;27247;p60"/>
          <p:cNvSpPr/>
          <p:nvPr/>
        </p:nvSpPr>
        <p:spPr>
          <a:xfrm>
            <a:off x="521341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8" name="Google Shape;27248;p60"/>
          <p:cNvSpPr/>
          <p:nvPr/>
        </p:nvSpPr>
        <p:spPr>
          <a:xfrm>
            <a:off x="533292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9" name="Google Shape;27249;p60"/>
          <p:cNvSpPr/>
          <p:nvPr/>
        </p:nvSpPr>
        <p:spPr>
          <a:xfrm>
            <a:off x="545244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0" name="Google Shape;27250;p60"/>
          <p:cNvSpPr/>
          <p:nvPr/>
        </p:nvSpPr>
        <p:spPr>
          <a:xfrm>
            <a:off x="557195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1" name="Google Shape;27251;p60"/>
          <p:cNvSpPr/>
          <p:nvPr/>
        </p:nvSpPr>
        <p:spPr>
          <a:xfrm>
            <a:off x="569146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2" name="Google Shape;27252;p60"/>
          <p:cNvSpPr/>
          <p:nvPr/>
        </p:nvSpPr>
        <p:spPr>
          <a:xfrm>
            <a:off x="581098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3" name="Google Shape;27253;p60"/>
          <p:cNvSpPr/>
          <p:nvPr/>
        </p:nvSpPr>
        <p:spPr>
          <a:xfrm>
            <a:off x="593049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4" name="Google Shape;27254;p60"/>
          <p:cNvSpPr/>
          <p:nvPr/>
        </p:nvSpPr>
        <p:spPr>
          <a:xfrm>
            <a:off x="605001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5" name="Google Shape;27255;p60"/>
          <p:cNvSpPr/>
          <p:nvPr/>
        </p:nvSpPr>
        <p:spPr>
          <a:xfrm>
            <a:off x="616952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6" name="Google Shape;27256;p60"/>
          <p:cNvSpPr/>
          <p:nvPr/>
        </p:nvSpPr>
        <p:spPr>
          <a:xfrm>
            <a:off x="628903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7" name="Google Shape;27257;p60"/>
          <p:cNvSpPr/>
          <p:nvPr/>
        </p:nvSpPr>
        <p:spPr>
          <a:xfrm>
            <a:off x="640855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8" name="Google Shape;27258;p60"/>
          <p:cNvSpPr/>
          <p:nvPr/>
        </p:nvSpPr>
        <p:spPr>
          <a:xfrm>
            <a:off x="652806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9" name="Google Shape;27259;p60"/>
          <p:cNvSpPr/>
          <p:nvPr/>
        </p:nvSpPr>
        <p:spPr>
          <a:xfrm>
            <a:off x="664757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0" name="Google Shape;27260;p60"/>
          <p:cNvSpPr/>
          <p:nvPr/>
        </p:nvSpPr>
        <p:spPr>
          <a:xfrm>
            <a:off x="676709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1" name="Google Shape;27261;p60"/>
          <p:cNvSpPr/>
          <p:nvPr/>
        </p:nvSpPr>
        <p:spPr>
          <a:xfrm>
            <a:off x="688660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2" name="Google Shape;27262;p60"/>
          <p:cNvSpPr/>
          <p:nvPr/>
        </p:nvSpPr>
        <p:spPr>
          <a:xfrm>
            <a:off x="700611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3" name="Google Shape;27263;p60"/>
          <p:cNvSpPr/>
          <p:nvPr/>
        </p:nvSpPr>
        <p:spPr>
          <a:xfrm>
            <a:off x="712563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4" name="Google Shape;27264;p60"/>
          <p:cNvSpPr/>
          <p:nvPr/>
        </p:nvSpPr>
        <p:spPr>
          <a:xfrm>
            <a:off x="724514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5" name="Google Shape;27265;p60"/>
          <p:cNvSpPr/>
          <p:nvPr/>
        </p:nvSpPr>
        <p:spPr>
          <a:xfrm>
            <a:off x="736465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6" name="Google Shape;27266;p60"/>
          <p:cNvSpPr/>
          <p:nvPr/>
        </p:nvSpPr>
        <p:spPr>
          <a:xfrm>
            <a:off x="748417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7" name="Google Shape;27267;p60"/>
          <p:cNvSpPr/>
          <p:nvPr/>
        </p:nvSpPr>
        <p:spPr>
          <a:xfrm>
            <a:off x="760368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8" name="Google Shape;27268;p60"/>
          <p:cNvSpPr/>
          <p:nvPr/>
        </p:nvSpPr>
        <p:spPr>
          <a:xfrm>
            <a:off x="772319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9" name="Google Shape;27269;p60"/>
          <p:cNvSpPr/>
          <p:nvPr/>
        </p:nvSpPr>
        <p:spPr>
          <a:xfrm>
            <a:off x="784271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0" name="Google Shape;27270;p60"/>
          <p:cNvSpPr/>
          <p:nvPr/>
        </p:nvSpPr>
        <p:spPr>
          <a:xfrm>
            <a:off x="79622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1" name="Google Shape;27271;p60"/>
          <p:cNvSpPr/>
          <p:nvPr/>
        </p:nvSpPr>
        <p:spPr>
          <a:xfrm>
            <a:off x="808174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2" name="Google Shape;27272;p60"/>
          <p:cNvSpPr/>
          <p:nvPr/>
        </p:nvSpPr>
        <p:spPr>
          <a:xfrm>
            <a:off x="820125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3" name="Google Shape;27273;p60"/>
          <p:cNvSpPr/>
          <p:nvPr/>
        </p:nvSpPr>
        <p:spPr>
          <a:xfrm>
            <a:off x="83207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4" name="Google Shape;27274;p60"/>
          <p:cNvSpPr/>
          <p:nvPr/>
        </p:nvSpPr>
        <p:spPr>
          <a:xfrm>
            <a:off x="844028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5" name="Google Shape;27275;p60"/>
          <p:cNvSpPr/>
          <p:nvPr/>
        </p:nvSpPr>
        <p:spPr>
          <a:xfrm>
            <a:off x="855979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6" name="Google Shape;27276;p60"/>
          <p:cNvSpPr/>
          <p:nvPr/>
        </p:nvSpPr>
        <p:spPr>
          <a:xfrm>
            <a:off x="867930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7" name="Google Shape;27277;p60"/>
          <p:cNvSpPr/>
          <p:nvPr/>
        </p:nvSpPr>
        <p:spPr>
          <a:xfrm>
            <a:off x="879882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8" name="Google Shape;27278;p60"/>
          <p:cNvSpPr/>
          <p:nvPr/>
        </p:nvSpPr>
        <p:spPr>
          <a:xfrm>
            <a:off x="31350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9" name="Google Shape;27279;p60"/>
          <p:cNvSpPr/>
          <p:nvPr/>
        </p:nvSpPr>
        <p:spPr>
          <a:xfrm>
            <a:off x="43301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0" name="Google Shape;27280;p60"/>
          <p:cNvSpPr/>
          <p:nvPr/>
        </p:nvSpPr>
        <p:spPr>
          <a:xfrm>
            <a:off x="55251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1" name="Google Shape;27281;p60"/>
          <p:cNvSpPr/>
          <p:nvPr/>
        </p:nvSpPr>
        <p:spPr>
          <a:xfrm>
            <a:off x="6720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2" name="Google Shape;27282;p60"/>
          <p:cNvSpPr/>
          <p:nvPr/>
        </p:nvSpPr>
        <p:spPr>
          <a:xfrm>
            <a:off x="79153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3" name="Google Shape;27283;p60"/>
          <p:cNvSpPr/>
          <p:nvPr/>
        </p:nvSpPr>
        <p:spPr>
          <a:xfrm>
            <a:off x="91104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4" name="Google Shape;27284;p60"/>
          <p:cNvSpPr/>
          <p:nvPr/>
        </p:nvSpPr>
        <p:spPr>
          <a:xfrm>
            <a:off x="10305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5" name="Google Shape;27285;p60"/>
          <p:cNvSpPr/>
          <p:nvPr/>
        </p:nvSpPr>
        <p:spPr>
          <a:xfrm>
            <a:off x="115006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6" name="Google Shape;27286;p60"/>
          <p:cNvSpPr/>
          <p:nvPr/>
        </p:nvSpPr>
        <p:spPr>
          <a:xfrm>
            <a:off x="126956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7" name="Google Shape;27287;p60"/>
          <p:cNvSpPr/>
          <p:nvPr/>
        </p:nvSpPr>
        <p:spPr>
          <a:xfrm>
            <a:off x="138907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8" name="Google Shape;27288;p60"/>
          <p:cNvSpPr/>
          <p:nvPr/>
        </p:nvSpPr>
        <p:spPr>
          <a:xfrm>
            <a:off x="150858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9" name="Google Shape;27289;p60"/>
          <p:cNvSpPr/>
          <p:nvPr/>
        </p:nvSpPr>
        <p:spPr>
          <a:xfrm>
            <a:off x="162809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0" name="Google Shape;27290;p60"/>
          <p:cNvSpPr/>
          <p:nvPr/>
        </p:nvSpPr>
        <p:spPr>
          <a:xfrm>
            <a:off x="174760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1" name="Google Shape;27291;p60"/>
          <p:cNvSpPr/>
          <p:nvPr/>
        </p:nvSpPr>
        <p:spPr>
          <a:xfrm>
            <a:off x="186711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2" name="Google Shape;27292;p60"/>
          <p:cNvSpPr/>
          <p:nvPr/>
        </p:nvSpPr>
        <p:spPr>
          <a:xfrm>
            <a:off x="198661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3" name="Google Shape;27293;p60"/>
          <p:cNvSpPr/>
          <p:nvPr/>
        </p:nvSpPr>
        <p:spPr>
          <a:xfrm>
            <a:off x="210612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4" name="Google Shape;27294;p60"/>
          <p:cNvSpPr/>
          <p:nvPr/>
        </p:nvSpPr>
        <p:spPr>
          <a:xfrm>
            <a:off x="222563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5" name="Google Shape;27295;p60"/>
          <p:cNvSpPr/>
          <p:nvPr/>
        </p:nvSpPr>
        <p:spPr>
          <a:xfrm>
            <a:off x="234514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6" name="Google Shape;27296;p60"/>
          <p:cNvSpPr/>
          <p:nvPr/>
        </p:nvSpPr>
        <p:spPr>
          <a:xfrm>
            <a:off x="246465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7" name="Google Shape;27297;p60"/>
          <p:cNvSpPr/>
          <p:nvPr/>
        </p:nvSpPr>
        <p:spPr>
          <a:xfrm>
            <a:off x="258415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8" name="Google Shape;27298;p60"/>
          <p:cNvSpPr/>
          <p:nvPr/>
        </p:nvSpPr>
        <p:spPr>
          <a:xfrm>
            <a:off x="27036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9" name="Google Shape;27299;p60"/>
          <p:cNvSpPr/>
          <p:nvPr/>
        </p:nvSpPr>
        <p:spPr>
          <a:xfrm>
            <a:off x="282317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0" name="Google Shape;27300;p60"/>
          <p:cNvSpPr/>
          <p:nvPr/>
        </p:nvSpPr>
        <p:spPr>
          <a:xfrm>
            <a:off x="294268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1" name="Google Shape;27301;p60"/>
          <p:cNvSpPr/>
          <p:nvPr/>
        </p:nvSpPr>
        <p:spPr>
          <a:xfrm>
            <a:off x="306219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2" name="Google Shape;27302;p60"/>
          <p:cNvSpPr/>
          <p:nvPr/>
        </p:nvSpPr>
        <p:spPr>
          <a:xfrm>
            <a:off x="318170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3" name="Google Shape;27303;p60"/>
          <p:cNvSpPr/>
          <p:nvPr/>
        </p:nvSpPr>
        <p:spPr>
          <a:xfrm>
            <a:off x="330120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4" name="Google Shape;27304;p60"/>
          <p:cNvSpPr/>
          <p:nvPr/>
        </p:nvSpPr>
        <p:spPr>
          <a:xfrm>
            <a:off x="342071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5" name="Google Shape;27305;p60"/>
          <p:cNvSpPr/>
          <p:nvPr/>
        </p:nvSpPr>
        <p:spPr>
          <a:xfrm>
            <a:off x="354022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6" name="Google Shape;27306;p60"/>
          <p:cNvSpPr/>
          <p:nvPr/>
        </p:nvSpPr>
        <p:spPr>
          <a:xfrm>
            <a:off x="365973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7" name="Google Shape;27307;p60"/>
          <p:cNvSpPr/>
          <p:nvPr/>
        </p:nvSpPr>
        <p:spPr>
          <a:xfrm>
            <a:off x="37792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8" name="Google Shape;27308;p60"/>
          <p:cNvSpPr/>
          <p:nvPr/>
        </p:nvSpPr>
        <p:spPr>
          <a:xfrm>
            <a:off x="389876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9" name="Google Shape;27309;p60"/>
          <p:cNvSpPr/>
          <p:nvPr/>
        </p:nvSpPr>
        <p:spPr>
          <a:xfrm>
            <a:off x="401827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0" name="Google Shape;27310;p60"/>
          <p:cNvSpPr/>
          <p:nvPr/>
        </p:nvSpPr>
        <p:spPr>
          <a:xfrm>
            <a:off x="413779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1" name="Google Shape;27311;p60"/>
          <p:cNvSpPr/>
          <p:nvPr/>
        </p:nvSpPr>
        <p:spPr>
          <a:xfrm>
            <a:off x="425730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2" name="Google Shape;27312;p60"/>
          <p:cNvSpPr/>
          <p:nvPr/>
        </p:nvSpPr>
        <p:spPr>
          <a:xfrm>
            <a:off x="437682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3" name="Google Shape;27313;p60"/>
          <p:cNvSpPr/>
          <p:nvPr/>
        </p:nvSpPr>
        <p:spPr>
          <a:xfrm>
            <a:off x="449633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4" name="Google Shape;27314;p60"/>
          <p:cNvSpPr/>
          <p:nvPr/>
        </p:nvSpPr>
        <p:spPr>
          <a:xfrm>
            <a:off x="461584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5" name="Google Shape;27315;p60"/>
          <p:cNvSpPr/>
          <p:nvPr/>
        </p:nvSpPr>
        <p:spPr>
          <a:xfrm>
            <a:off x="473536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6" name="Google Shape;27316;p60"/>
          <p:cNvSpPr/>
          <p:nvPr/>
        </p:nvSpPr>
        <p:spPr>
          <a:xfrm>
            <a:off x="485487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7" name="Google Shape;27317;p60"/>
          <p:cNvSpPr/>
          <p:nvPr/>
        </p:nvSpPr>
        <p:spPr>
          <a:xfrm>
            <a:off x="497438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8" name="Google Shape;27318;p60"/>
          <p:cNvSpPr/>
          <p:nvPr/>
        </p:nvSpPr>
        <p:spPr>
          <a:xfrm>
            <a:off x="509390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9" name="Google Shape;27319;p60"/>
          <p:cNvSpPr/>
          <p:nvPr/>
        </p:nvSpPr>
        <p:spPr>
          <a:xfrm>
            <a:off x="521341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0" name="Google Shape;27320;p60"/>
          <p:cNvSpPr/>
          <p:nvPr/>
        </p:nvSpPr>
        <p:spPr>
          <a:xfrm>
            <a:off x="533292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1" name="Google Shape;27321;p60"/>
          <p:cNvSpPr/>
          <p:nvPr/>
        </p:nvSpPr>
        <p:spPr>
          <a:xfrm>
            <a:off x="545244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2" name="Google Shape;27322;p60"/>
          <p:cNvSpPr/>
          <p:nvPr/>
        </p:nvSpPr>
        <p:spPr>
          <a:xfrm>
            <a:off x="557195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3" name="Google Shape;27323;p60"/>
          <p:cNvSpPr/>
          <p:nvPr/>
        </p:nvSpPr>
        <p:spPr>
          <a:xfrm>
            <a:off x="569146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4" name="Google Shape;27324;p60"/>
          <p:cNvSpPr/>
          <p:nvPr/>
        </p:nvSpPr>
        <p:spPr>
          <a:xfrm>
            <a:off x="581098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5" name="Google Shape;27325;p60"/>
          <p:cNvSpPr/>
          <p:nvPr/>
        </p:nvSpPr>
        <p:spPr>
          <a:xfrm>
            <a:off x="593049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6" name="Google Shape;27326;p60"/>
          <p:cNvSpPr/>
          <p:nvPr/>
        </p:nvSpPr>
        <p:spPr>
          <a:xfrm>
            <a:off x="605001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7" name="Google Shape;27327;p60"/>
          <p:cNvSpPr/>
          <p:nvPr/>
        </p:nvSpPr>
        <p:spPr>
          <a:xfrm>
            <a:off x="616952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8" name="Google Shape;27328;p60"/>
          <p:cNvSpPr/>
          <p:nvPr/>
        </p:nvSpPr>
        <p:spPr>
          <a:xfrm>
            <a:off x="628903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9" name="Google Shape;27329;p60"/>
          <p:cNvSpPr/>
          <p:nvPr/>
        </p:nvSpPr>
        <p:spPr>
          <a:xfrm>
            <a:off x="640855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0" name="Google Shape;27330;p60"/>
          <p:cNvSpPr/>
          <p:nvPr/>
        </p:nvSpPr>
        <p:spPr>
          <a:xfrm>
            <a:off x="652806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1" name="Google Shape;27331;p60"/>
          <p:cNvSpPr/>
          <p:nvPr/>
        </p:nvSpPr>
        <p:spPr>
          <a:xfrm>
            <a:off x="664757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2" name="Google Shape;27332;p60"/>
          <p:cNvSpPr/>
          <p:nvPr/>
        </p:nvSpPr>
        <p:spPr>
          <a:xfrm>
            <a:off x="676709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3" name="Google Shape;27333;p60"/>
          <p:cNvSpPr/>
          <p:nvPr/>
        </p:nvSpPr>
        <p:spPr>
          <a:xfrm>
            <a:off x="688660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4" name="Google Shape;27334;p60"/>
          <p:cNvSpPr/>
          <p:nvPr/>
        </p:nvSpPr>
        <p:spPr>
          <a:xfrm>
            <a:off x="700611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5" name="Google Shape;27335;p60"/>
          <p:cNvSpPr/>
          <p:nvPr/>
        </p:nvSpPr>
        <p:spPr>
          <a:xfrm>
            <a:off x="712563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6" name="Google Shape;27336;p60"/>
          <p:cNvSpPr/>
          <p:nvPr/>
        </p:nvSpPr>
        <p:spPr>
          <a:xfrm>
            <a:off x="724514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7" name="Google Shape;27337;p60"/>
          <p:cNvSpPr/>
          <p:nvPr/>
        </p:nvSpPr>
        <p:spPr>
          <a:xfrm>
            <a:off x="736465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8" name="Google Shape;27338;p60"/>
          <p:cNvSpPr/>
          <p:nvPr/>
        </p:nvSpPr>
        <p:spPr>
          <a:xfrm>
            <a:off x="748417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9" name="Google Shape;27339;p60"/>
          <p:cNvSpPr/>
          <p:nvPr/>
        </p:nvSpPr>
        <p:spPr>
          <a:xfrm>
            <a:off x="760368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0" name="Google Shape;27340;p60"/>
          <p:cNvSpPr/>
          <p:nvPr/>
        </p:nvSpPr>
        <p:spPr>
          <a:xfrm>
            <a:off x="772319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1" name="Google Shape;27341;p60"/>
          <p:cNvSpPr/>
          <p:nvPr/>
        </p:nvSpPr>
        <p:spPr>
          <a:xfrm>
            <a:off x="784271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2" name="Google Shape;27342;p60"/>
          <p:cNvSpPr/>
          <p:nvPr/>
        </p:nvSpPr>
        <p:spPr>
          <a:xfrm>
            <a:off x="79622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3" name="Google Shape;27343;p60"/>
          <p:cNvSpPr/>
          <p:nvPr/>
        </p:nvSpPr>
        <p:spPr>
          <a:xfrm>
            <a:off x="808174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4" name="Google Shape;27344;p60"/>
          <p:cNvSpPr/>
          <p:nvPr/>
        </p:nvSpPr>
        <p:spPr>
          <a:xfrm>
            <a:off x="820125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5" name="Google Shape;27345;p60"/>
          <p:cNvSpPr/>
          <p:nvPr/>
        </p:nvSpPr>
        <p:spPr>
          <a:xfrm>
            <a:off x="83207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6" name="Google Shape;27346;p60"/>
          <p:cNvSpPr/>
          <p:nvPr/>
        </p:nvSpPr>
        <p:spPr>
          <a:xfrm>
            <a:off x="844028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7" name="Google Shape;27347;p60"/>
          <p:cNvSpPr/>
          <p:nvPr/>
        </p:nvSpPr>
        <p:spPr>
          <a:xfrm>
            <a:off x="855979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8" name="Google Shape;27348;p60"/>
          <p:cNvSpPr/>
          <p:nvPr/>
        </p:nvSpPr>
        <p:spPr>
          <a:xfrm>
            <a:off x="867930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9" name="Google Shape;27349;p60"/>
          <p:cNvSpPr/>
          <p:nvPr/>
        </p:nvSpPr>
        <p:spPr>
          <a:xfrm>
            <a:off x="879882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0" name="Google Shape;27350;p60"/>
          <p:cNvSpPr/>
          <p:nvPr/>
        </p:nvSpPr>
        <p:spPr>
          <a:xfrm>
            <a:off x="31350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60"/>
          <p:cNvSpPr/>
          <p:nvPr/>
        </p:nvSpPr>
        <p:spPr>
          <a:xfrm>
            <a:off x="43301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60"/>
          <p:cNvSpPr/>
          <p:nvPr/>
        </p:nvSpPr>
        <p:spPr>
          <a:xfrm>
            <a:off x="55251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60"/>
          <p:cNvSpPr/>
          <p:nvPr/>
        </p:nvSpPr>
        <p:spPr>
          <a:xfrm>
            <a:off x="6720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60"/>
          <p:cNvSpPr/>
          <p:nvPr/>
        </p:nvSpPr>
        <p:spPr>
          <a:xfrm>
            <a:off x="79153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60"/>
          <p:cNvSpPr/>
          <p:nvPr/>
        </p:nvSpPr>
        <p:spPr>
          <a:xfrm>
            <a:off x="91104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60"/>
          <p:cNvSpPr/>
          <p:nvPr/>
        </p:nvSpPr>
        <p:spPr>
          <a:xfrm>
            <a:off x="10305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7" name="Google Shape;27357;p60"/>
          <p:cNvSpPr/>
          <p:nvPr/>
        </p:nvSpPr>
        <p:spPr>
          <a:xfrm>
            <a:off x="115006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8" name="Google Shape;27358;p60"/>
          <p:cNvSpPr/>
          <p:nvPr/>
        </p:nvSpPr>
        <p:spPr>
          <a:xfrm>
            <a:off x="126956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9" name="Google Shape;27359;p60"/>
          <p:cNvSpPr/>
          <p:nvPr/>
        </p:nvSpPr>
        <p:spPr>
          <a:xfrm>
            <a:off x="138907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0" name="Google Shape;27360;p60"/>
          <p:cNvSpPr/>
          <p:nvPr/>
        </p:nvSpPr>
        <p:spPr>
          <a:xfrm>
            <a:off x="150858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1" name="Google Shape;27361;p60"/>
          <p:cNvSpPr/>
          <p:nvPr/>
        </p:nvSpPr>
        <p:spPr>
          <a:xfrm>
            <a:off x="162809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2" name="Google Shape;27362;p60"/>
          <p:cNvSpPr/>
          <p:nvPr/>
        </p:nvSpPr>
        <p:spPr>
          <a:xfrm>
            <a:off x="174760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3" name="Google Shape;27363;p60"/>
          <p:cNvSpPr/>
          <p:nvPr/>
        </p:nvSpPr>
        <p:spPr>
          <a:xfrm>
            <a:off x="186711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4" name="Google Shape;27364;p60"/>
          <p:cNvSpPr/>
          <p:nvPr/>
        </p:nvSpPr>
        <p:spPr>
          <a:xfrm>
            <a:off x="198661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5" name="Google Shape;27365;p60"/>
          <p:cNvSpPr/>
          <p:nvPr/>
        </p:nvSpPr>
        <p:spPr>
          <a:xfrm>
            <a:off x="210612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6" name="Google Shape;27366;p60"/>
          <p:cNvSpPr/>
          <p:nvPr/>
        </p:nvSpPr>
        <p:spPr>
          <a:xfrm>
            <a:off x="222563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7" name="Google Shape;27367;p60"/>
          <p:cNvSpPr/>
          <p:nvPr/>
        </p:nvSpPr>
        <p:spPr>
          <a:xfrm>
            <a:off x="234514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8" name="Google Shape;27368;p60"/>
          <p:cNvSpPr/>
          <p:nvPr/>
        </p:nvSpPr>
        <p:spPr>
          <a:xfrm>
            <a:off x="246465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9" name="Google Shape;27369;p60"/>
          <p:cNvSpPr/>
          <p:nvPr/>
        </p:nvSpPr>
        <p:spPr>
          <a:xfrm>
            <a:off x="258415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0" name="Google Shape;27370;p60"/>
          <p:cNvSpPr/>
          <p:nvPr/>
        </p:nvSpPr>
        <p:spPr>
          <a:xfrm>
            <a:off x="27036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1" name="Google Shape;27371;p60"/>
          <p:cNvSpPr/>
          <p:nvPr/>
        </p:nvSpPr>
        <p:spPr>
          <a:xfrm>
            <a:off x="282317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2" name="Google Shape;27372;p60"/>
          <p:cNvSpPr/>
          <p:nvPr/>
        </p:nvSpPr>
        <p:spPr>
          <a:xfrm>
            <a:off x="294268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3" name="Google Shape;27373;p60"/>
          <p:cNvSpPr/>
          <p:nvPr/>
        </p:nvSpPr>
        <p:spPr>
          <a:xfrm>
            <a:off x="306219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4" name="Google Shape;27374;p60"/>
          <p:cNvSpPr/>
          <p:nvPr/>
        </p:nvSpPr>
        <p:spPr>
          <a:xfrm>
            <a:off x="318170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5" name="Google Shape;27375;p60"/>
          <p:cNvSpPr/>
          <p:nvPr/>
        </p:nvSpPr>
        <p:spPr>
          <a:xfrm>
            <a:off x="330120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6" name="Google Shape;27376;p60"/>
          <p:cNvSpPr/>
          <p:nvPr/>
        </p:nvSpPr>
        <p:spPr>
          <a:xfrm>
            <a:off x="342071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7" name="Google Shape;27377;p60"/>
          <p:cNvSpPr/>
          <p:nvPr/>
        </p:nvSpPr>
        <p:spPr>
          <a:xfrm>
            <a:off x="354022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8" name="Google Shape;27378;p60"/>
          <p:cNvSpPr/>
          <p:nvPr/>
        </p:nvSpPr>
        <p:spPr>
          <a:xfrm>
            <a:off x="365973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9" name="Google Shape;27379;p60"/>
          <p:cNvSpPr/>
          <p:nvPr/>
        </p:nvSpPr>
        <p:spPr>
          <a:xfrm>
            <a:off x="37792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0" name="Google Shape;27380;p60"/>
          <p:cNvSpPr/>
          <p:nvPr/>
        </p:nvSpPr>
        <p:spPr>
          <a:xfrm>
            <a:off x="389876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1" name="Google Shape;27381;p60"/>
          <p:cNvSpPr/>
          <p:nvPr/>
        </p:nvSpPr>
        <p:spPr>
          <a:xfrm>
            <a:off x="401827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2" name="Google Shape;27382;p60"/>
          <p:cNvSpPr/>
          <p:nvPr/>
        </p:nvSpPr>
        <p:spPr>
          <a:xfrm>
            <a:off x="413779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3" name="Google Shape;27383;p60"/>
          <p:cNvSpPr/>
          <p:nvPr/>
        </p:nvSpPr>
        <p:spPr>
          <a:xfrm>
            <a:off x="425730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4" name="Google Shape;27384;p60"/>
          <p:cNvSpPr/>
          <p:nvPr/>
        </p:nvSpPr>
        <p:spPr>
          <a:xfrm>
            <a:off x="437682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5" name="Google Shape;27385;p60"/>
          <p:cNvSpPr/>
          <p:nvPr/>
        </p:nvSpPr>
        <p:spPr>
          <a:xfrm>
            <a:off x="449633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6" name="Google Shape;27386;p60"/>
          <p:cNvSpPr/>
          <p:nvPr/>
        </p:nvSpPr>
        <p:spPr>
          <a:xfrm>
            <a:off x="461584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7" name="Google Shape;27387;p60"/>
          <p:cNvSpPr/>
          <p:nvPr/>
        </p:nvSpPr>
        <p:spPr>
          <a:xfrm>
            <a:off x="473536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8" name="Google Shape;27388;p60"/>
          <p:cNvSpPr/>
          <p:nvPr/>
        </p:nvSpPr>
        <p:spPr>
          <a:xfrm>
            <a:off x="485487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9" name="Google Shape;27389;p60"/>
          <p:cNvSpPr/>
          <p:nvPr/>
        </p:nvSpPr>
        <p:spPr>
          <a:xfrm>
            <a:off x="497438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0" name="Google Shape;27390;p60"/>
          <p:cNvSpPr/>
          <p:nvPr/>
        </p:nvSpPr>
        <p:spPr>
          <a:xfrm>
            <a:off x="509390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1" name="Google Shape;27391;p60"/>
          <p:cNvSpPr/>
          <p:nvPr/>
        </p:nvSpPr>
        <p:spPr>
          <a:xfrm>
            <a:off x="521341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2" name="Google Shape;27392;p60"/>
          <p:cNvSpPr/>
          <p:nvPr/>
        </p:nvSpPr>
        <p:spPr>
          <a:xfrm>
            <a:off x="533292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3" name="Google Shape;27393;p60"/>
          <p:cNvSpPr/>
          <p:nvPr/>
        </p:nvSpPr>
        <p:spPr>
          <a:xfrm>
            <a:off x="545244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4" name="Google Shape;27394;p60"/>
          <p:cNvSpPr/>
          <p:nvPr/>
        </p:nvSpPr>
        <p:spPr>
          <a:xfrm>
            <a:off x="557195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5" name="Google Shape;27395;p60"/>
          <p:cNvSpPr/>
          <p:nvPr/>
        </p:nvSpPr>
        <p:spPr>
          <a:xfrm>
            <a:off x="569146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6" name="Google Shape;27396;p60"/>
          <p:cNvSpPr/>
          <p:nvPr/>
        </p:nvSpPr>
        <p:spPr>
          <a:xfrm>
            <a:off x="581098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7" name="Google Shape;27397;p60"/>
          <p:cNvSpPr/>
          <p:nvPr/>
        </p:nvSpPr>
        <p:spPr>
          <a:xfrm>
            <a:off x="593049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8" name="Google Shape;27398;p60"/>
          <p:cNvSpPr/>
          <p:nvPr/>
        </p:nvSpPr>
        <p:spPr>
          <a:xfrm>
            <a:off x="605001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9" name="Google Shape;27399;p60"/>
          <p:cNvSpPr/>
          <p:nvPr/>
        </p:nvSpPr>
        <p:spPr>
          <a:xfrm>
            <a:off x="616952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0" name="Google Shape;27400;p60"/>
          <p:cNvSpPr/>
          <p:nvPr/>
        </p:nvSpPr>
        <p:spPr>
          <a:xfrm>
            <a:off x="628903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1" name="Google Shape;27401;p60"/>
          <p:cNvSpPr/>
          <p:nvPr/>
        </p:nvSpPr>
        <p:spPr>
          <a:xfrm>
            <a:off x="640855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2" name="Google Shape;27402;p60"/>
          <p:cNvSpPr/>
          <p:nvPr/>
        </p:nvSpPr>
        <p:spPr>
          <a:xfrm>
            <a:off x="652806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3" name="Google Shape;27403;p60"/>
          <p:cNvSpPr/>
          <p:nvPr/>
        </p:nvSpPr>
        <p:spPr>
          <a:xfrm>
            <a:off x="664757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4" name="Google Shape;27404;p60"/>
          <p:cNvSpPr/>
          <p:nvPr/>
        </p:nvSpPr>
        <p:spPr>
          <a:xfrm>
            <a:off x="676709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5" name="Google Shape;27405;p60"/>
          <p:cNvSpPr/>
          <p:nvPr/>
        </p:nvSpPr>
        <p:spPr>
          <a:xfrm>
            <a:off x="688660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6" name="Google Shape;27406;p60"/>
          <p:cNvSpPr/>
          <p:nvPr/>
        </p:nvSpPr>
        <p:spPr>
          <a:xfrm>
            <a:off x="700611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7" name="Google Shape;27407;p60"/>
          <p:cNvSpPr/>
          <p:nvPr/>
        </p:nvSpPr>
        <p:spPr>
          <a:xfrm>
            <a:off x="712563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8" name="Google Shape;27408;p60"/>
          <p:cNvSpPr/>
          <p:nvPr/>
        </p:nvSpPr>
        <p:spPr>
          <a:xfrm>
            <a:off x="724514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9" name="Google Shape;27409;p60"/>
          <p:cNvSpPr/>
          <p:nvPr/>
        </p:nvSpPr>
        <p:spPr>
          <a:xfrm>
            <a:off x="736465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0" name="Google Shape;27410;p60"/>
          <p:cNvSpPr/>
          <p:nvPr/>
        </p:nvSpPr>
        <p:spPr>
          <a:xfrm>
            <a:off x="748417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1" name="Google Shape;27411;p60"/>
          <p:cNvSpPr/>
          <p:nvPr/>
        </p:nvSpPr>
        <p:spPr>
          <a:xfrm>
            <a:off x="760368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2" name="Google Shape;27412;p60"/>
          <p:cNvSpPr/>
          <p:nvPr/>
        </p:nvSpPr>
        <p:spPr>
          <a:xfrm>
            <a:off x="772319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3" name="Google Shape;27413;p60"/>
          <p:cNvSpPr/>
          <p:nvPr/>
        </p:nvSpPr>
        <p:spPr>
          <a:xfrm>
            <a:off x="784271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4" name="Google Shape;27414;p60"/>
          <p:cNvSpPr/>
          <p:nvPr/>
        </p:nvSpPr>
        <p:spPr>
          <a:xfrm>
            <a:off x="79622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5" name="Google Shape;27415;p60"/>
          <p:cNvSpPr/>
          <p:nvPr/>
        </p:nvSpPr>
        <p:spPr>
          <a:xfrm>
            <a:off x="808174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6" name="Google Shape;27416;p60"/>
          <p:cNvSpPr/>
          <p:nvPr/>
        </p:nvSpPr>
        <p:spPr>
          <a:xfrm>
            <a:off x="820125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7" name="Google Shape;27417;p60"/>
          <p:cNvSpPr/>
          <p:nvPr/>
        </p:nvSpPr>
        <p:spPr>
          <a:xfrm>
            <a:off x="83207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8" name="Google Shape;27418;p60"/>
          <p:cNvSpPr/>
          <p:nvPr/>
        </p:nvSpPr>
        <p:spPr>
          <a:xfrm>
            <a:off x="844028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9" name="Google Shape;27419;p60"/>
          <p:cNvSpPr/>
          <p:nvPr/>
        </p:nvSpPr>
        <p:spPr>
          <a:xfrm>
            <a:off x="855979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0" name="Google Shape;27420;p60"/>
          <p:cNvSpPr/>
          <p:nvPr/>
        </p:nvSpPr>
        <p:spPr>
          <a:xfrm>
            <a:off x="867930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1" name="Google Shape;27421;p60"/>
          <p:cNvSpPr/>
          <p:nvPr/>
        </p:nvSpPr>
        <p:spPr>
          <a:xfrm>
            <a:off x="879882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2" name="Google Shape;27422;p60"/>
          <p:cNvSpPr/>
          <p:nvPr/>
        </p:nvSpPr>
        <p:spPr>
          <a:xfrm>
            <a:off x="31350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3" name="Google Shape;27423;p60"/>
          <p:cNvSpPr/>
          <p:nvPr/>
        </p:nvSpPr>
        <p:spPr>
          <a:xfrm>
            <a:off x="43301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4" name="Google Shape;27424;p60"/>
          <p:cNvSpPr/>
          <p:nvPr/>
        </p:nvSpPr>
        <p:spPr>
          <a:xfrm>
            <a:off x="55251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5" name="Google Shape;27425;p60"/>
          <p:cNvSpPr/>
          <p:nvPr/>
        </p:nvSpPr>
        <p:spPr>
          <a:xfrm>
            <a:off x="6720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6" name="Google Shape;27426;p60"/>
          <p:cNvSpPr/>
          <p:nvPr/>
        </p:nvSpPr>
        <p:spPr>
          <a:xfrm>
            <a:off x="79153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7" name="Google Shape;27427;p60"/>
          <p:cNvSpPr/>
          <p:nvPr/>
        </p:nvSpPr>
        <p:spPr>
          <a:xfrm>
            <a:off x="91104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8" name="Google Shape;27428;p60"/>
          <p:cNvSpPr/>
          <p:nvPr/>
        </p:nvSpPr>
        <p:spPr>
          <a:xfrm>
            <a:off x="10305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9" name="Google Shape;27429;p60"/>
          <p:cNvSpPr/>
          <p:nvPr/>
        </p:nvSpPr>
        <p:spPr>
          <a:xfrm>
            <a:off x="115006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0" name="Google Shape;27430;p60"/>
          <p:cNvSpPr/>
          <p:nvPr/>
        </p:nvSpPr>
        <p:spPr>
          <a:xfrm>
            <a:off x="126956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1" name="Google Shape;27431;p60"/>
          <p:cNvSpPr/>
          <p:nvPr/>
        </p:nvSpPr>
        <p:spPr>
          <a:xfrm>
            <a:off x="138907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2" name="Google Shape;27432;p60"/>
          <p:cNvSpPr/>
          <p:nvPr/>
        </p:nvSpPr>
        <p:spPr>
          <a:xfrm>
            <a:off x="150858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3" name="Google Shape;27433;p60"/>
          <p:cNvSpPr/>
          <p:nvPr/>
        </p:nvSpPr>
        <p:spPr>
          <a:xfrm>
            <a:off x="162809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4" name="Google Shape;27434;p60"/>
          <p:cNvSpPr/>
          <p:nvPr/>
        </p:nvSpPr>
        <p:spPr>
          <a:xfrm>
            <a:off x="174760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5" name="Google Shape;27435;p60"/>
          <p:cNvSpPr/>
          <p:nvPr/>
        </p:nvSpPr>
        <p:spPr>
          <a:xfrm>
            <a:off x="186711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6" name="Google Shape;27436;p60"/>
          <p:cNvSpPr/>
          <p:nvPr/>
        </p:nvSpPr>
        <p:spPr>
          <a:xfrm>
            <a:off x="198661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7" name="Google Shape;27437;p60"/>
          <p:cNvSpPr/>
          <p:nvPr/>
        </p:nvSpPr>
        <p:spPr>
          <a:xfrm>
            <a:off x="210612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8" name="Google Shape;27438;p60"/>
          <p:cNvSpPr/>
          <p:nvPr/>
        </p:nvSpPr>
        <p:spPr>
          <a:xfrm>
            <a:off x="222563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9" name="Google Shape;27439;p60"/>
          <p:cNvSpPr/>
          <p:nvPr/>
        </p:nvSpPr>
        <p:spPr>
          <a:xfrm>
            <a:off x="234514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0" name="Google Shape;27440;p60"/>
          <p:cNvSpPr/>
          <p:nvPr/>
        </p:nvSpPr>
        <p:spPr>
          <a:xfrm>
            <a:off x="246465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1" name="Google Shape;27441;p60"/>
          <p:cNvSpPr/>
          <p:nvPr/>
        </p:nvSpPr>
        <p:spPr>
          <a:xfrm>
            <a:off x="258415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2" name="Google Shape;27442;p60"/>
          <p:cNvSpPr/>
          <p:nvPr/>
        </p:nvSpPr>
        <p:spPr>
          <a:xfrm>
            <a:off x="27036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3" name="Google Shape;27443;p60"/>
          <p:cNvSpPr/>
          <p:nvPr/>
        </p:nvSpPr>
        <p:spPr>
          <a:xfrm>
            <a:off x="282317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4" name="Google Shape;27444;p60"/>
          <p:cNvSpPr/>
          <p:nvPr/>
        </p:nvSpPr>
        <p:spPr>
          <a:xfrm>
            <a:off x="294268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5" name="Google Shape;27445;p60"/>
          <p:cNvSpPr/>
          <p:nvPr/>
        </p:nvSpPr>
        <p:spPr>
          <a:xfrm>
            <a:off x="306219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6" name="Google Shape;27446;p60"/>
          <p:cNvSpPr/>
          <p:nvPr/>
        </p:nvSpPr>
        <p:spPr>
          <a:xfrm>
            <a:off x="318170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7" name="Google Shape;27447;p60"/>
          <p:cNvSpPr/>
          <p:nvPr/>
        </p:nvSpPr>
        <p:spPr>
          <a:xfrm>
            <a:off x="330120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8" name="Google Shape;27448;p60"/>
          <p:cNvSpPr/>
          <p:nvPr/>
        </p:nvSpPr>
        <p:spPr>
          <a:xfrm>
            <a:off x="342071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9" name="Google Shape;27449;p60"/>
          <p:cNvSpPr/>
          <p:nvPr/>
        </p:nvSpPr>
        <p:spPr>
          <a:xfrm>
            <a:off x="354022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0" name="Google Shape;27450;p60"/>
          <p:cNvSpPr/>
          <p:nvPr/>
        </p:nvSpPr>
        <p:spPr>
          <a:xfrm>
            <a:off x="365973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1" name="Google Shape;27451;p60"/>
          <p:cNvSpPr/>
          <p:nvPr/>
        </p:nvSpPr>
        <p:spPr>
          <a:xfrm>
            <a:off x="37792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2" name="Google Shape;27452;p60"/>
          <p:cNvSpPr/>
          <p:nvPr/>
        </p:nvSpPr>
        <p:spPr>
          <a:xfrm>
            <a:off x="389876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3" name="Google Shape;27453;p60"/>
          <p:cNvSpPr/>
          <p:nvPr/>
        </p:nvSpPr>
        <p:spPr>
          <a:xfrm>
            <a:off x="401827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4" name="Google Shape;27454;p60"/>
          <p:cNvSpPr/>
          <p:nvPr/>
        </p:nvSpPr>
        <p:spPr>
          <a:xfrm>
            <a:off x="413779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5" name="Google Shape;27455;p60"/>
          <p:cNvSpPr/>
          <p:nvPr/>
        </p:nvSpPr>
        <p:spPr>
          <a:xfrm>
            <a:off x="425730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6" name="Google Shape;27456;p60"/>
          <p:cNvSpPr/>
          <p:nvPr/>
        </p:nvSpPr>
        <p:spPr>
          <a:xfrm>
            <a:off x="437682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7" name="Google Shape;27457;p60"/>
          <p:cNvSpPr/>
          <p:nvPr/>
        </p:nvSpPr>
        <p:spPr>
          <a:xfrm>
            <a:off x="449633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8" name="Google Shape;27458;p60"/>
          <p:cNvSpPr/>
          <p:nvPr/>
        </p:nvSpPr>
        <p:spPr>
          <a:xfrm>
            <a:off x="461584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9" name="Google Shape;27459;p60"/>
          <p:cNvSpPr/>
          <p:nvPr/>
        </p:nvSpPr>
        <p:spPr>
          <a:xfrm>
            <a:off x="473536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0" name="Google Shape;27460;p60"/>
          <p:cNvSpPr/>
          <p:nvPr/>
        </p:nvSpPr>
        <p:spPr>
          <a:xfrm>
            <a:off x="485487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1" name="Google Shape;27461;p60"/>
          <p:cNvSpPr/>
          <p:nvPr/>
        </p:nvSpPr>
        <p:spPr>
          <a:xfrm>
            <a:off x="497438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2" name="Google Shape;27462;p60"/>
          <p:cNvSpPr/>
          <p:nvPr/>
        </p:nvSpPr>
        <p:spPr>
          <a:xfrm>
            <a:off x="509390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3" name="Google Shape;27463;p60"/>
          <p:cNvSpPr/>
          <p:nvPr/>
        </p:nvSpPr>
        <p:spPr>
          <a:xfrm>
            <a:off x="521341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4" name="Google Shape;27464;p60"/>
          <p:cNvSpPr/>
          <p:nvPr/>
        </p:nvSpPr>
        <p:spPr>
          <a:xfrm>
            <a:off x="533292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5" name="Google Shape;27465;p60"/>
          <p:cNvSpPr/>
          <p:nvPr/>
        </p:nvSpPr>
        <p:spPr>
          <a:xfrm>
            <a:off x="545244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6" name="Google Shape;27466;p60"/>
          <p:cNvSpPr/>
          <p:nvPr/>
        </p:nvSpPr>
        <p:spPr>
          <a:xfrm>
            <a:off x="557195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7" name="Google Shape;27467;p60"/>
          <p:cNvSpPr/>
          <p:nvPr/>
        </p:nvSpPr>
        <p:spPr>
          <a:xfrm>
            <a:off x="569146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8" name="Google Shape;27468;p60"/>
          <p:cNvSpPr/>
          <p:nvPr/>
        </p:nvSpPr>
        <p:spPr>
          <a:xfrm>
            <a:off x="581098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9" name="Google Shape;27469;p60"/>
          <p:cNvSpPr/>
          <p:nvPr/>
        </p:nvSpPr>
        <p:spPr>
          <a:xfrm>
            <a:off x="593049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0" name="Google Shape;27470;p60"/>
          <p:cNvSpPr/>
          <p:nvPr/>
        </p:nvSpPr>
        <p:spPr>
          <a:xfrm>
            <a:off x="605001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1" name="Google Shape;27471;p60"/>
          <p:cNvSpPr/>
          <p:nvPr/>
        </p:nvSpPr>
        <p:spPr>
          <a:xfrm>
            <a:off x="616952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2" name="Google Shape;27472;p60"/>
          <p:cNvSpPr/>
          <p:nvPr/>
        </p:nvSpPr>
        <p:spPr>
          <a:xfrm>
            <a:off x="628903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3" name="Google Shape;27473;p60"/>
          <p:cNvSpPr/>
          <p:nvPr/>
        </p:nvSpPr>
        <p:spPr>
          <a:xfrm>
            <a:off x="640855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4" name="Google Shape;27474;p60"/>
          <p:cNvSpPr/>
          <p:nvPr/>
        </p:nvSpPr>
        <p:spPr>
          <a:xfrm>
            <a:off x="652806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5" name="Google Shape;27475;p60"/>
          <p:cNvSpPr/>
          <p:nvPr/>
        </p:nvSpPr>
        <p:spPr>
          <a:xfrm>
            <a:off x="664757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6" name="Google Shape;27476;p60"/>
          <p:cNvSpPr/>
          <p:nvPr/>
        </p:nvSpPr>
        <p:spPr>
          <a:xfrm>
            <a:off x="676709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7" name="Google Shape;27477;p60"/>
          <p:cNvSpPr/>
          <p:nvPr/>
        </p:nvSpPr>
        <p:spPr>
          <a:xfrm>
            <a:off x="688660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8" name="Google Shape;27478;p60"/>
          <p:cNvSpPr/>
          <p:nvPr/>
        </p:nvSpPr>
        <p:spPr>
          <a:xfrm>
            <a:off x="700611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9" name="Google Shape;27479;p60"/>
          <p:cNvSpPr/>
          <p:nvPr/>
        </p:nvSpPr>
        <p:spPr>
          <a:xfrm>
            <a:off x="712563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0" name="Google Shape;27480;p60"/>
          <p:cNvSpPr/>
          <p:nvPr/>
        </p:nvSpPr>
        <p:spPr>
          <a:xfrm>
            <a:off x="724514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1" name="Google Shape;27481;p60"/>
          <p:cNvSpPr/>
          <p:nvPr/>
        </p:nvSpPr>
        <p:spPr>
          <a:xfrm>
            <a:off x="736465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2" name="Google Shape;27482;p60"/>
          <p:cNvSpPr/>
          <p:nvPr/>
        </p:nvSpPr>
        <p:spPr>
          <a:xfrm>
            <a:off x="748417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3" name="Google Shape;27483;p60"/>
          <p:cNvSpPr/>
          <p:nvPr/>
        </p:nvSpPr>
        <p:spPr>
          <a:xfrm>
            <a:off x="760368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4" name="Google Shape;27484;p60"/>
          <p:cNvSpPr/>
          <p:nvPr/>
        </p:nvSpPr>
        <p:spPr>
          <a:xfrm>
            <a:off x="772319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5" name="Google Shape;27485;p60"/>
          <p:cNvSpPr/>
          <p:nvPr/>
        </p:nvSpPr>
        <p:spPr>
          <a:xfrm>
            <a:off x="784271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6" name="Google Shape;27486;p60"/>
          <p:cNvSpPr/>
          <p:nvPr/>
        </p:nvSpPr>
        <p:spPr>
          <a:xfrm>
            <a:off x="79622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7" name="Google Shape;27487;p60"/>
          <p:cNvSpPr/>
          <p:nvPr/>
        </p:nvSpPr>
        <p:spPr>
          <a:xfrm>
            <a:off x="808174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8" name="Google Shape;27488;p60"/>
          <p:cNvSpPr/>
          <p:nvPr/>
        </p:nvSpPr>
        <p:spPr>
          <a:xfrm>
            <a:off x="820125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9" name="Google Shape;27489;p60"/>
          <p:cNvSpPr/>
          <p:nvPr/>
        </p:nvSpPr>
        <p:spPr>
          <a:xfrm>
            <a:off x="83207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0" name="Google Shape;27490;p60"/>
          <p:cNvSpPr/>
          <p:nvPr/>
        </p:nvSpPr>
        <p:spPr>
          <a:xfrm>
            <a:off x="844028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1" name="Google Shape;27491;p60"/>
          <p:cNvSpPr/>
          <p:nvPr/>
        </p:nvSpPr>
        <p:spPr>
          <a:xfrm>
            <a:off x="855979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2" name="Google Shape;27492;p60"/>
          <p:cNvSpPr/>
          <p:nvPr/>
        </p:nvSpPr>
        <p:spPr>
          <a:xfrm>
            <a:off x="867930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3" name="Google Shape;27493;p60"/>
          <p:cNvSpPr/>
          <p:nvPr/>
        </p:nvSpPr>
        <p:spPr>
          <a:xfrm>
            <a:off x="879882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4" name="Google Shape;27494;p60"/>
          <p:cNvSpPr/>
          <p:nvPr/>
        </p:nvSpPr>
        <p:spPr>
          <a:xfrm>
            <a:off x="31350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5" name="Google Shape;27495;p60"/>
          <p:cNvSpPr/>
          <p:nvPr/>
        </p:nvSpPr>
        <p:spPr>
          <a:xfrm>
            <a:off x="43301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6" name="Google Shape;27496;p60"/>
          <p:cNvSpPr/>
          <p:nvPr/>
        </p:nvSpPr>
        <p:spPr>
          <a:xfrm>
            <a:off x="55251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7" name="Google Shape;27497;p60"/>
          <p:cNvSpPr/>
          <p:nvPr/>
        </p:nvSpPr>
        <p:spPr>
          <a:xfrm>
            <a:off x="6720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8" name="Google Shape;27498;p60"/>
          <p:cNvSpPr/>
          <p:nvPr/>
        </p:nvSpPr>
        <p:spPr>
          <a:xfrm>
            <a:off x="79153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9" name="Google Shape;27499;p60"/>
          <p:cNvSpPr/>
          <p:nvPr/>
        </p:nvSpPr>
        <p:spPr>
          <a:xfrm>
            <a:off x="91104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0" name="Google Shape;27500;p60"/>
          <p:cNvSpPr/>
          <p:nvPr/>
        </p:nvSpPr>
        <p:spPr>
          <a:xfrm>
            <a:off x="10305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1" name="Google Shape;27501;p60"/>
          <p:cNvSpPr/>
          <p:nvPr/>
        </p:nvSpPr>
        <p:spPr>
          <a:xfrm>
            <a:off x="115006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2" name="Google Shape;27502;p60"/>
          <p:cNvSpPr/>
          <p:nvPr/>
        </p:nvSpPr>
        <p:spPr>
          <a:xfrm>
            <a:off x="126956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3" name="Google Shape;27503;p60"/>
          <p:cNvSpPr/>
          <p:nvPr/>
        </p:nvSpPr>
        <p:spPr>
          <a:xfrm>
            <a:off x="138907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4" name="Google Shape;27504;p60"/>
          <p:cNvSpPr/>
          <p:nvPr/>
        </p:nvSpPr>
        <p:spPr>
          <a:xfrm>
            <a:off x="150858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5" name="Google Shape;27505;p60"/>
          <p:cNvSpPr/>
          <p:nvPr/>
        </p:nvSpPr>
        <p:spPr>
          <a:xfrm>
            <a:off x="162809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6" name="Google Shape;27506;p60"/>
          <p:cNvSpPr/>
          <p:nvPr/>
        </p:nvSpPr>
        <p:spPr>
          <a:xfrm>
            <a:off x="174760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7" name="Google Shape;27507;p60"/>
          <p:cNvSpPr/>
          <p:nvPr/>
        </p:nvSpPr>
        <p:spPr>
          <a:xfrm>
            <a:off x="186711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8" name="Google Shape;27508;p60"/>
          <p:cNvSpPr/>
          <p:nvPr/>
        </p:nvSpPr>
        <p:spPr>
          <a:xfrm>
            <a:off x="198661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9" name="Google Shape;27509;p60"/>
          <p:cNvSpPr/>
          <p:nvPr/>
        </p:nvSpPr>
        <p:spPr>
          <a:xfrm>
            <a:off x="210612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0" name="Google Shape;27510;p60"/>
          <p:cNvSpPr/>
          <p:nvPr/>
        </p:nvSpPr>
        <p:spPr>
          <a:xfrm>
            <a:off x="222563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1" name="Google Shape;27511;p60"/>
          <p:cNvSpPr/>
          <p:nvPr/>
        </p:nvSpPr>
        <p:spPr>
          <a:xfrm>
            <a:off x="234514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2" name="Google Shape;27512;p60"/>
          <p:cNvSpPr/>
          <p:nvPr/>
        </p:nvSpPr>
        <p:spPr>
          <a:xfrm>
            <a:off x="246465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3" name="Google Shape;27513;p60"/>
          <p:cNvSpPr/>
          <p:nvPr/>
        </p:nvSpPr>
        <p:spPr>
          <a:xfrm>
            <a:off x="258415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4" name="Google Shape;27514;p60"/>
          <p:cNvSpPr/>
          <p:nvPr/>
        </p:nvSpPr>
        <p:spPr>
          <a:xfrm>
            <a:off x="27036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5" name="Google Shape;27515;p60"/>
          <p:cNvSpPr/>
          <p:nvPr/>
        </p:nvSpPr>
        <p:spPr>
          <a:xfrm>
            <a:off x="282317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6" name="Google Shape;27516;p60"/>
          <p:cNvSpPr/>
          <p:nvPr/>
        </p:nvSpPr>
        <p:spPr>
          <a:xfrm>
            <a:off x="294268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7" name="Google Shape;27517;p60"/>
          <p:cNvSpPr/>
          <p:nvPr/>
        </p:nvSpPr>
        <p:spPr>
          <a:xfrm>
            <a:off x="306219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8" name="Google Shape;27518;p60"/>
          <p:cNvSpPr/>
          <p:nvPr/>
        </p:nvSpPr>
        <p:spPr>
          <a:xfrm>
            <a:off x="318170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9" name="Google Shape;27519;p60"/>
          <p:cNvSpPr/>
          <p:nvPr/>
        </p:nvSpPr>
        <p:spPr>
          <a:xfrm>
            <a:off x="330120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0" name="Google Shape;27520;p60"/>
          <p:cNvSpPr/>
          <p:nvPr/>
        </p:nvSpPr>
        <p:spPr>
          <a:xfrm>
            <a:off x="342071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1" name="Google Shape;27521;p60"/>
          <p:cNvSpPr/>
          <p:nvPr/>
        </p:nvSpPr>
        <p:spPr>
          <a:xfrm>
            <a:off x="354022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2" name="Google Shape;27522;p60"/>
          <p:cNvSpPr/>
          <p:nvPr/>
        </p:nvSpPr>
        <p:spPr>
          <a:xfrm>
            <a:off x="365973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3" name="Google Shape;27523;p60"/>
          <p:cNvSpPr/>
          <p:nvPr/>
        </p:nvSpPr>
        <p:spPr>
          <a:xfrm>
            <a:off x="37792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4" name="Google Shape;27524;p60"/>
          <p:cNvSpPr/>
          <p:nvPr/>
        </p:nvSpPr>
        <p:spPr>
          <a:xfrm>
            <a:off x="389876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5" name="Google Shape;27525;p60"/>
          <p:cNvSpPr/>
          <p:nvPr/>
        </p:nvSpPr>
        <p:spPr>
          <a:xfrm>
            <a:off x="401827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6" name="Google Shape;27526;p60"/>
          <p:cNvSpPr/>
          <p:nvPr/>
        </p:nvSpPr>
        <p:spPr>
          <a:xfrm>
            <a:off x="413779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7" name="Google Shape;27527;p60"/>
          <p:cNvSpPr/>
          <p:nvPr/>
        </p:nvSpPr>
        <p:spPr>
          <a:xfrm>
            <a:off x="425730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8" name="Google Shape;27528;p60"/>
          <p:cNvSpPr/>
          <p:nvPr/>
        </p:nvSpPr>
        <p:spPr>
          <a:xfrm>
            <a:off x="437682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9" name="Google Shape;27529;p60"/>
          <p:cNvSpPr/>
          <p:nvPr/>
        </p:nvSpPr>
        <p:spPr>
          <a:xfrm>
            <a:off x="449633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0" name="Google Shape;27530;p60"/>
          <p:cNvSpPr/>
          <p:nvPr/>
        </p:nvSpPr>
        <p:spPr>
          <a:xfrm>
            <a:off x="461584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1" name="Google Shape;27531;p60"/>
          <p:cNvSpPr/>
          <p:nvPr/>
        </p:nvSpPr>
        <p:spPr>
          <a:xfrm>
            <a:off x="473536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2" name="Google Shape;27532;p60"/>
          <p:cNvSpPr/>
          <p:nvPr/>
        </p:nvSpPr>
        <p:spPr>
          <a:xfrm>
            <a:off x="485487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3" name="Google Shape;27533;p60"/>
          <p:cNvSpPr/>
          <p:nvPr/>
        </p:nvSpPr>
        <p:spPr>
          <a:xfrm>
            <a:off x="497438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4" name="Google Shape;27534;p60"/>
          <p:cNvSpPr/>
          <p:nvPr/>
        </p:nvSpPr>
        <p:spPr>
          <a:xfrm>
            <a:off x="509390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5" name="Google Shape;27535;p60"/>
          <p:cNvSpPr/>
          <p:nvPr/>
        </p:nvSpPr>
        <p:spPr>
          <a:xfrm>
            <a:off x="521341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6" name="Google Shape;27536;p60"/>
          <p:cNvSpPr/>
          <p:nvPr/>
        </p:nvSpPr>
        <p:spPr>
          <a:xfrm>
            <a:off x="533292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7" name="Google Shape;27537;p60"/>
          <p:cNvSpPr/>
          <p:nvPr/>
        </p:nvSpPr>
        <p:spPr>
          <a:xfrm>
            <a:off x="545244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8" name="Google Shape;27538;p60"/>
          <p:cNvSpPr/>
          <p:nvPr/>
        </p:nvSpPr>
        <p:spPr>
          <a:xfrm>
            <a:off x="557195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9" name="Google Shape;27539;p60"/>
          <p:cNvSpPr/>
          <p:nvPr/>
        </p:nvSpPr>
        <p:spPr>
          <a:xfrm>
            <a:off x="569146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0" name="Google Shape;27540;p60"/>
          <p:cNvSpPr/>
          <p:nvPr/>
        </p:nvSpPr>
        <p:spPr>
          <a:xfrm>
            <a:off x="581098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1" name="Google Shape;27541;p60"/>
          <p:cNvSpPr/>
          <p:nvPr/>
        </p:nvSpPr>
        <p:spPr>
          <a:xfrm>
            <a:off x="593049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2" name="Google Shape;27542;p60"/>
          <p:cNvSpPr/>
          <p:nvPr/>
        </p:nvSpPr>
        <p:spPr>
          <a:xfrm>
            <a:off x="605001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3" name="Google Shape;27543;p60"/>
          <p:cNvSpPr/>
          <p:nvPr/>
        </p:nvSpPr>
        <p:spPr>
          <a:xfrm>
            <a:off x="616952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4" name="Google Shape;27544;p60"/>
          <p:cNvSpPr/>
          <p:nvPr/>
        </p:nvSpPr>
        <p:spPr>
          <a:xfrm>
            <a:off x="628903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5" name="Google Shape;27545;p60"/>
          <p:cNvSpPr/>
          <p:nvPr/>
        </p:nvSpPr>
        <p:spPr>
          <a:xfrm>
            <a:off x="640855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6" name="Google Shape;27546;p60"/>
          <p:cNvSpPr/>
          <p:nvPr/>
        </p:nvSpPr>
        <p:spPr>
          <a:xfrm>
            <a:off x="652806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7" name="Google Shape;27547;p60"/>
          <p:cNvSpPr/>
          <p:nvPr/>
        </p:nvSpPr>
        <p:spPr>
          <a:xfrm>
            <a:off x="664757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8" name="Google Shape;27548;p60"/>
          <p:cNvSpPr/>
          <p:nvPr/>
        </p:nvSpPr>
        <p:spPr>
          <a:xfrm>
            <a:off x="676709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9" name="Google Shape;27549;p60"/>
          <p:cNvSpPr/>
          <p:nvPr/>
        </p:nvSpPr>
        <p:spPr>
          <a:xfrm>
            <a:off x="688660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0" name="Google Shape;27550;p60"/>
          <p:cNvSpPr/>
          <p:nvPr/>
        </p:nvSpPr>
        <p:spPr>
          <a:xfrm>
            <a:off x="700611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1" name="Google Shape;27551;p60"/>
          <p:cNvSpPr/>
          <p:nvPr/>
        </p:nvSpPr>
        <p:spPr>
          <a:xfrm>
            <a:off x="712563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2" name="Google Shape;27552;p60"/>
          <p:cNvSpPr/>
          <p:nvPr/>
        </p:nvSpPr>
        <p:spPr>
          <a:xfrm>
            <a:off x="724514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3" name="Google Shape;27553;p60"/>
          <p:cNvSpPr/>
          <p:nvPr/>
        </p:nvSpPr>
        <p:spPr>
          <a:xfrm>
            <a:off x="736465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4" name="Google Shape;27554;p60"/>
          <p:cNvSpPr/>
          <p:nvPr/>
        </p:nvSpPr>
        <p:spPr>
          <a:xfrm>
            <a:off x="748417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5" name="Google Shape;27555;p60"/>
          <p:cNvSpPr/>
          <p:nvPr/>
        </p:nvSpPr>
        <p:spPr>
          <a:xfrm>
            <a:off x="760368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6" name="Google Shape;27556;p60"/>
          <p:cNvSpPr/>
          <p:nvPr/>
        </p:nvSpPr>
        <p:spPr>
          <a:xfrm>
            <a:off x="772319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7" name="Google Shape;27557;p60"/>
          <p:cNvSpPr/>
          <p:nvPr/>
        </p:nvSpPr>
        <p:spPr>
          <a:xfrm>
            <a:off x="784271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8" name="Google Shape;27558;p60"/>
          <p:cNvSpPr/>
          <p:nvPr/>
        </p:nvSpPr>
        <p:spPr>
          <a:xfrm>
            <a:off x="79622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9" name="Google Shape;27559;p60"/>
          <p:cNvSpPr/>
          <p:nvPr/>
        </p:nvSpPr>
        <p:spPr>
          <a:xfrm>
            <a:off x="808174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0" name="Google Shape;27560;p60"/>
          <p:cNvSpPr/>
          <p:nvPr/>
        </p:nvSpPr>
        <p:spPr>
          <a:xfrm>
            <a:off x="820125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1" name="Google Shape;27561;p60"/>
          <p:cNvSpPr/>
          <p:nvPr/>
        </p:nvSpPr>
        <p:spPr>
          <a:xfrm>
            <a:off x="83207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2" name="Google Shape;27562;p60"/>
          <p:cNvSpPr/>
          <p:nvPr/>
        </p:nvSpPr>
        <p:spPr>
          <a:xfrm>
            <a:off x="844028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3" name="Google Shape;27563;p60"/>
          <p:cNvSpPr/>
          <p:nvPr/>
        </p:nvSpPr>
        <p:spPr>
          <a:xfrm>
            <a:off x="855979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4" name="Google Shape;27564;p60"/>
          <p:cNvSpPr/>
          <p:nvPr/>
        </p:nvSpPr>
        <p:spPr>
          <a:xfrm>
            <a:off x="867930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5" name="Google Shape;27565;p60"/>
          <p:cNvSpPr/>
          <p:nvPr/>
        </p:nvSpPr>
        <p:spPr>
          <a:xfrm>
            <a:off x="879882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6" name="Google Shape;27566;p60"/>
          <p:cNvSpPr/>
          <p:nvPr/>
        </p:nvSpPr>
        <p:spPr>
          <a:xfrm>
            <a:off x="31350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7" name="Google Shape;27567;p60"/>
          <p:cNvSpPr/>
          <p:nvPr/>
        </p:nvSpPr>
        <p:spPr>
          <a:xfrm>
            <a:off x="43301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8" name="Google Shape;27568;p60"/>
          <p:cNvSpPr/>
          <p:nvPr/>
        </p:nvSpPr>
        <p:spPr>
          <a:xfrm>
            <a:off x="55251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9" name="Google Shape;27569;p60"/>
          <p:cNvSpPr/>
          <p:nvPr/>
        </p:nvSpPr>
        <p:spPr>
          <a:xfrm>
            <a:off x="6720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0" name="Google Shape;27570;p60"/>
          <p:cNvSpPr/>
          <p:nvPr/>
        </p:nvSpPr>
        <p:spPr>
          <a:xfrm>
            <a:off x="79153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1" name="Google Shape;27571;p60"/>
          <p:cNvSpPr/>
          <p:nvPr/>
        </p:nvSpPr>
        <p:spPr>
          <a:xfrm>
            <a:off x="91104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2" name="Google Shape;27572;p60"/>
          <p:cNvSpPr/>
          <p:nvPr/>
        </p:nvSpPr>
        <p:spPr>
          <a:xfrm>
            <a:off x="10305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3" name="Google Shape;27573;p60"/>
          <p:cNvSpPr/>
          <p:nvPr/>
        </p:nvSpPr>
        <p:spPr>
          <a:xfrm>
            <a:off x="115006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4" name="Google Shape;27574;p60"/>
          <p:cNvSpPr/>
          <p:nvPr/>
        </p:nvSpPr>
        <p:spPr>
          <a:xfrm>
            <a:off x="126956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5" name="Google Shape;27575;p60"/>
          <p:cNvSpPr/>
          <p:nvPr/>
        </p:nvSpPr>
        <p:spPr>
          <a:xfrm>
            <a:off x="138907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6" name="Google Shape;27576;p60"/>
          <p:cNvSpPr/>
          <p:nvPr/>
        </p:nvSpPr>
        <p:spPr>
          <a:xfrm>
            <a:off x="150858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7" name="Google Shape;27577;p60"/>
          <p:cNvSpPr/>
          <p:nvPr/>
        </p:nvSpPr>
        <p:spPr>
          <a:xfrm>
            <a:off x="162809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8" name="Google Shape;27578;p60"/>
          <p:cNvSpPr/>
          <p:nvPr/>
        </p:nvSpPr>
        <p:spPr>
          <a:xfrm>
            <a:off x="174760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9" name="Google Shape;27579;p60"/>
          <p:cNvSpPr/>
          <p:nvPr/>
        </p:nvSpPr>
        <p:spPr>
          <a:xfrm>
            <a:off x="186711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0" name="Google Shape;27580;p60"/>
          <p:cNvSpPr/>
          <p:nvPr/>
        </p:nvSpPr>
        <p:spPr>
          <a:xfrm>
            <a:off x="198661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1" name="Google Shape;27581;p60"/>
          <p:cNvSpPr/>
          <p:nvPr/>
        </p:nvSpPr>
        <p:spPr>
          <a:xfrm>
            <a:off x="210612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2" name="Google Shape;27582;p60"/>
          <p:cNvSpPr/>
          <p:nvPr/>
        </p:nvSpPr>
        <p:spPr>
          <a:xfrm>
            <a:off x="222563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3" name="Google Shape;27583;p60"/>
          <p:cNvSpPr/>
          <p:nvPr/>
        </p:nvSpPr>
        <p:spPr>
          <a:xfrm>
            <a:off x="234514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4" name="Google Shape;27584;p60"/>
          <p:cNvSpPr/>
          <p:nvPr/>
        </p:nvSpPr>
        <p:spPr>
          <a:xfrm>
            <a:off x="246465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5" name="Google Shape;27585;p60"/>
          <p:cNvSpPr/>
          <p:nvPr/>
        </p:nvSpPr>
        <p:spPr>
          <a:xfrm>
            <a:off x="258415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6" name="Google Shape;27586;p60"/>
          <p:cNvSpPr/>
          <p:nvPr/>
        </p:nvSpPr>
        <p:spPr>
          <a:xfrm>
            <a:off x="27036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7" name="Google Shape;27587;p60"/>
          <p:cNvSpPr/>
          <p:nvPr/>
        </p:nvSpPr>
        <p:spPr>
          <a:xfrm>
            <a:off x="282317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8" name="Google Shape;27588;p60"/>
          <p:cNvSpPr/>
          <p:nvPr/>
        </p:nvSpPr>
        <p:spPr>
          <a:xfrm>
            <a:off x="294268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9" name="Google Shape;27589;p60"/>
          <p:cNvSpPr/>
          <p:nvPr/>
        </p:nvSpPr>
        <p:spPr>
          <a:xfrm>
            <a:off x="306219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0" name="Google Shape;27590;p60"/>
          <p:cNvSpPr/>
          <p:nvPr/>
        </p:nvSpPr>
        <p:spPr>
          <a:xfrm>
            <a:off x="318170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1" name="Google Shape;27591;p60"/>
          <p:cNvSpPr/>
          <p:nvPr/>
        </p:nvSpPr>
        <p:spPr>
          <a:xfrm>
            <a:off x="330120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2" name="Google Shape;27592;p60"/>
          <p:cNvSpPr/>
          <p:nvPr/>
        </p:nvSpPr>
        <p:spPr>
          <a:xfrm>
            <a:off x="342071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3" name="Google Shape;27593;p60"/>
          <p:cNvSpPr/>
          <p:nvPr/>
        </p:nvSpPr>
        <p:spPr>
          <a:xfrm>
            <a:off x="354022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4" name="Google Shape;27594;p60"/>
          <p:cNvSpPr/>
          <p:nvPr/>
        </p:nvSpPr>
        <p:spPr>
          <a:xfrm>
            <a:off x="365973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5" name="Google Shape;27595;p60"/>
          <p:cNvSpPr/>
          <p:nvPr/>
        </p:nvSpPr>
        <p:spPr>
          <a:xfrm>
            <a:off x="37792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6" name="Google Shape;27596;p60"/>
          <p:cNvSpPr/>
          <p:nvPr/>
        </p:nvSpPr>
        <p:spPr>
          <a:xfrm>
            <a:off x="389876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7" name="Google Shape;27597;p60"/>
          <p:cNvSpPr/>
          <p:nvPr/>
        </p:nvSpPr>
        <p:spPr>
          <a:xfrm>
            <a:off x="401827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8" name="Google Shape;27598;p60"/>
          <p:cNvSpPr/>
          <p:nvPr/>
        </p:nvSpPr>
        <p:spPr>
          <a:xfrm>
            <a:off x="413779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9" name="Google Shape;27599;p60"/>
          <p:cNvSpPr/>
          <p:nvPr/>
        </p:nvSpPr>
        <p:spPr>
          <a:xfrm>
            <a:off x="425730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0" name="Google Shape;27600;p60"/>
          <p:cNvSpPr/>
          <p:nvPr/>
        </p:nvSpPr>
        <p:spPr>
          <a:xfrm>
            <a:off x="437682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1" name="Google Shape;27601;p60"/>
          <p:cNvSpPr/>
          <p:nvPr/>
        </p:nvSpPr>
        <p:spPr>
          <a:xfrm>
            <a:off x="449633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2" name="Google Shape;27602;p60"/>
          <p:cNvSpPr/>
          <p:nvPr/>
        </p:nvSpPr>
        <p:spPr>
          <a:xfrm>
            <a:off x="461584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3" name="Google Shape;27603;p60"/>
          <p:cNvSpPr/>
          <p:nvPr/>
        </p:nvSpPr>
        <p:spPr>
          <a:xfrm>
            <a:off x="473536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4" name="Google Shape;27604;p60"/>
          <p:cNvSpPr/>
          <p:nvPr/>
        </p:nvSpPr>
        <p:spPr>
          <a:xfrm>
            <a:off x="485487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5" name="Google Shape;27605;p60"/>
          <p:cNvSpPr/>
          <p:nvPr/>
        </p:nvSpPr>
        <p:spPr>
          <a:xfrm>
            <a:off x="497438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6" name="Google Shape;27606;p60"/>
          <p:cNvSpPr/>
          <p:nvPr/>
        </p:nvSpPr>
        <p:spPr>
          <a:xfrm>
            <a:off x="509390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7" name="Google Shape;27607;p60"/>
          <p:cNvSpPr/>
          <p:nvPr/>
        </p:nvSpPr>
        <p:spPr>
          <a:xfrm>
            <a:off x="521341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8" name="Google Shape;27608;p60"/>
          <p:cNvSpPr/>
          <p:nvPr/>
        </p:nvSpPr>
        <p:spPr>
          <a:xfrm>
            <a:off x="533292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9" name="Google Shape;27609;p60"/>
          <p:cNvSpPr/>
          <p:nvPr/>
        </p:nvSpPr>
        <p:spPr>
          <a:xfrm>
            <a:off x="545244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0" name="Google Shape;27610;p60"/>
          <p:cNvSpPr/>
          <p:nvPr/>
        </p:nvSpPr>
        <p:spPr>
          <a:xfrm>
            <a:off x="557195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1" name="Google Shape;27611;p60"/>
          <p:cNvSpPr/>
          <p:nvPr/>
        </p:nvSpPr>
        <p:spPr>
          <a:xfrm>
            <a:off x="569146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2" name="Google Shape;27612;p60"/>
          <p:cNvSpPr/>
          <p:nvPr/>
        </p:nvSpPr>
        <p:spPr>
          <a:xfrm>
            <a:off x="581098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3" name="Google Shape;27613;p60"/>
          <p:cNvSpPr/>
          <p:nvPr/>
        </p:nvSpPr>
        <p:spPr>
          <a:xfrm>
            <a:off x="593049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4" name="Google Shape;27614;p60"/>
          <p:cNvSpPr/>
          <p:nvPr/>
        </p:nvSpPr>
        <p:spPr>
          <a:xfrm>
            <a:off x="605001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5" name="Google Shape;27615;p60"/>
          <p:cNvSpPr/>
          <p:nvPr/>
        </p:nvSpPr>
        <p:spPr>
          <a:xfrm>
            <a:off x="616952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6" name="Google Shape;27616;p60"/>
          <p:cNvSpPr/>
          <p:nvPr/>
        </p:nvSpPr>
        <p:spPr>
          <a:xfrm>
            <a:off x="628903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7" name="Google Shape;27617;p60"/>
          <p:cNvSpPr/>
          <p:nvPr/>
        </p:nvSpPr>
        <p:spPr>
          <a:xfrm>
            <a:off x="640855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8" name="Google Shape;27618;p60"/>
          <p:cNvSpPr/>
          <p:nvPr/>
        </p:nvSpPr>
        <p:spPr>
          <a:xfrm>
            <a:off x="652806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9" name="Google Shape;27619;p60"/>
          <p:cNvSpPr/>
          <p:nvPr/>
        </p:nvSpPr>
        <p:spPr>
          <a:xfrm>
            <a:off x="664757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0" name="Google Shape;27620;p60"/>
          <p:cNvSpPr/>
          <p:nvPr/>
        </p:nvSpPr>
        <p:spPr>
          <a:xfrm>
            <a:off x="676709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1" name="Google Shape;27621;p60"/>
          <p:cNvSpPr/>
          <p:nvPr/>
        </p:nvSpPr>
        <p:spPr>
          <a:xfrm>
            <a:off x="688660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2" name="Google Shape;27622;p60"/>
          <p:cNvSpPr/>
          <p:nvPr/>
        </p:nvSpPr>
        <p:spPr>
          <a:xfrm>
            <a:off x="700611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3" name="Google Shape;27623;p60"/>
          <p:cNvSpPr/>
          <p:nvPr/>
        </p:nvSpPr>
        <p:spPr>
          <a:xfrm>
            <a:off x="712563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4" name="Google Shape;27624;p60"/>
          <p:cNvSpPr/>
          <p:nvPr/>
        </p:nvSpPr>
        <p:spPr>
          <a:xfrm>
            <a:off x="724514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5" name="Google Shape;27625;p60"/>
          <p:cNvSpPr/>
          <p:nvPr/>
        </p:nvSpPr>
        <p:spPr>
          <a:xfrm>
            <a:off x="736465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6" name="Google Shape;27626;p60"/>
          <p:cNvSpPr/>
          <p:nvPr/>
        </p:nvSpPr>
        <p:spPr>
          <a:xfrm>
            <a:off x="748417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7" name="Google Shape;27627;p60"/>
          <p:cNvSpPr/>
          <p:nvPr/>
        </p:nvSpPr>
        <p:spPr>
          <a:xfrm>
            <a:off x="760368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8" name="Google Shape;27628;p60"/>
          <p:cNvSpPr/>
          <p:nvPr/>
        </p:nvSpPr>
        <p:spPr>
          <a:xfrm>
            <a:off x="772319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9" name="Google Shape;27629;p60"/>
          <p:cNvSpPr/>
          <p:nvPr/>
        </p:nvSpPr>
        <p:spPr>
          <a:xfrm>
            <a:off x="784271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0" name="Google Shape;27630;p60"/>
          <p:cNvSpPr/>
          <p:nvPr/>
        </p:nvSpPr>
        <p:spPr>
          <a:xfrm>
            <a:off x="79622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1" name="Google Shape;27631;p60"/>
          <p:cNvSpPr/>
          <p:nvPr/>
        </p:nvSpPr>
        <p:spPr>
          <a:xfrm>
            <a:off x="808174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2" name="Google Shape;27632;p60"/>
          <p:cNvSpPr/>
          <p:nvPr/>
        </p:nvSpPr>
        <p:spPr>
          <a:xfrm>
            <a:off x="820125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3" name="Google Shape;27633;p60"/>
          <p:cNvSpPr/>
          <p:nvPr/>
        </p:nvSpPr>
        <p:spPr>
          <a:xfrm>
            <a:off x="83207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4" name="Google Shape;27634;p60"/>
          <p:cNvSpPr/>
          <p:nvPr/>
        </p:nvSpPr>
        <p:spPr>
          <a:xfrm>
            <a:off x="844028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5" name="Google Shape;27635;p60"/>
          <p:cNvSpPr/>
          <p:nvPr/>
        </p:nvSpPr>
        <p:spPr>
          <a:xfrm>
            <a:off x="855979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6" name="Google Shape;27636;p60"/>
          <p:cNvSpPr/>
          <p:nvPr/>
        </p:nvSpPr>
        <p:spPr>
          <a:xfrm>
            <a:off x="867930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7" name="Google Shape;27637;p60"/>
          <p:cNvSpPr/>
          <p:nvPr/>
        </p:nvSpPr>
        <p:spPr>
          <a:xfrm>
            <a:off x="879882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639" name="Google Shape;27639;p60"/>
          <p:cNvCxnSpPr>
            <a:cxnSpLocks/>
          </p:cNvCxnSpPr>
          <p:nvPr/>
        </p:nvCxnSpPr>
        <p:spPr>
          <a:xfrm rot="10800000">
            <a:off x="325100" y="244625"/>
            <a:ext cx="7554000" cy="0"/>
          </a:xfrm>
          <a:prstGeom prst="straightConnector1">
            <a:avLst/>
          </a:prstGeom>
          <a:noFill/>
          <a:ln w="9525" cap="flat" cmpd="sng">
            <a:solidFill>
              <a:schemeClr val="lt2"/>
            </a:solidFill>
            <a:prstDash val="solid"/>
            <a:round/>
            <a:headEnd type="none" w="med" len="med"/>
            <a:tailEnd type="none" w="med" len="med"/>
          </a:ln>
        </p:spPr>
      </p:cxnSp>
      <p:sp>
        <p:nvSpPr>
          <p:cNvPr id="27640" name="Google Shape;27640;p60"/>
          <p:cNvSpPr txBox="1">
            <a:spLocks noGrp="1"/>
          </p:cNvSpPr>
          <p:nvPr>
            <p:ph type="title"/>
          </p:nvPr>
        </p:nvSpPr>
        <p:spPr>
          <a:xfrm>
            <a:off x="982531" y="3013141"/>
            <a:ext cx="7218723" cy="796598"/>
          </a:xfrm>
          <a:prstGeom prst="rect">
            <a:avLst/>
          </a:prstGeom>
        </p:spPr>
        <p:txBody>
          <a:bodyPr spcFirstLastPara="1" wrap="square" lIns="91425" tIns="64000" rIns="91425" bIns="91425" anchor="b" anchorCtr="0">
            <a:noAutofit/>
          </a:bodyPr>
          <a:lstStyle/>
          <a:p>
            <a:pPr marL="0" lvl="0" indent="0" algn="ctr" rtl="0">
              <a:spcBef>
                <a:spcPts val="0"/>
              </a:spcBef>
              <a:spcAft>
                <a:spcPts val="0"/>
              </a:spcAft>
              <a:buNone/>
            </a:pPr>
            <a:r>
              <a:rPr lang="en" dirty="0"/>
              <a:t>C</a:t>
            </a:r>
            <a:r>
              <a:rPr lang="en-US" dirty="0" err="1"/>
              <a:t>onclusion</a:t>
            </a:r>
            <a:endParaRPr dirty="0"/>
          </a:p>
        </p:txBody>
      </p:sp>
      <p:sp>
        <p:nvSpPr>
          <p:cNvPr id="27642" name="Google Shape;27642;p60"/>
          <p:cNvSpPr txBox="1">
            <a:spLocks noGrp="1"/>
          </p:cNvSpPr>
          <p:nvPr>
            <p:ph type="title" idx="2"/>
          </p:nvPr>
        </p:nvSpPr>
        <p:spPr>
          <a:xfrm>
            <a:off x="3748993" y="1365627"/>
            <a:ext cx="1645800" cy="1097400"/>
          </a:xfrm>
          <a:prstGeom prst="rect">
            <a:avLst/>
          </a:prstGeom>
        </p:spPr>
        <p:txBody>
          <a:bodyPr spcFirstLastPara="1" wrap="square" lIns="91425" tIns="64000" rIns="91425" bIns="91425" anchor="b" anchorCtr="0">
            <a:noAutofit/>
          </a:bodyPr>
          <a:lstStyle/>
          <a:p>
            <a:pPr marL="0" lvl="0" indent="0" algn="ctr" rtl="0">
              <a:spcBef>
                <a:spcPts val="0"/>
              </a:spcBef>
              <a:spcAft>
                <a:spcPts val="0"/>
              </a:spcAft>
              <a:buNone/>
            </a:pPr>
            <a:r>
              <a:rPr lang="en-US" dirty="0"/>
              <a:t>4</a:t>
            </a:r>
            <a:endParaRPr dirty="0"/>
          </a:p>
        </p:txBody>
      </p:sp>
      <p:grpSp>
        <p:nvGrpSpPr>
          <p:cNvPr id="27643" name="Google Shape;27643;p60"/>
          <p:cNvGrpSpPr/>
          <p:nvPr/>
        </p:nvGrpSpPr>
        <p:grpSpPr>
          <a:xfrm>
            <a:off x="8320098" y="4866112"/>
            <a:ext cx="510133" cy="78484"/>
            <a:chOff x="3521300" y="154525"/>
            <a:chExt cx="1256175" cy="193500"/>
          </a:xfrm>
        </p:grpSpPr>
        <p:sp>
          <p:nvSpPr>
            <p:cNvPr id="27644" name="Google Shape;27644;p60"/>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5" name="Google Shape;27645;p60"/>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6" name="Google Shape;27646;p60"/>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7" name="Google Shape;27647;p60"/>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4436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13"/>
        <p:cNvGrpSpPr/>
        <p:nvPr/>
      </p:nvGrpSpPr>
      <p:grpSpPr>
        <a:xfrm>
          <a:off x="0" y="0"/>
          <a:ext cx="0" cy="0"/>
          <a:chOff x="0" y="0"/>
          <a:chExt cx="0" cy="0"/>
        </a:xfrm>
      </p:grpSpPr>
      <p:sp>
        <p:nvSpPr>
          <p:cNvPr id="27814" name="Google Shape;27814;p69"/>
          <p:cNvSpPr txBox="1">
            <a:spLocks noGrp="1"/>
          </p:cNvSpPr>
          <p:nvPr>
            <p:ph type="title"/>
          </p:nvPr>
        </p:nvSpPr>
        <p:spPr>
          <a:xfrm>
            <a:off x="720100" y="368725"/>
            <a:ext cx="77040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Main Conclusions Campania SSL </a:t>
            </a:r>
            <a:endParaRPr dirty="0"/>
          </a:p>
        </p:txBody>
      </p:sp>
      <p:sp>
        <p:nvSpPr>
          <p:cNvPr id="27815" name="Google Shape;27815;p69"/>
          <p:cNvSpPr txBox="1"/>
          <p:nvPr/>
        </p:nvSpPr>
        <p:spPr>
          <a:xfrm>
            <a:off x="375350" y="2146953"/>
            <a:ext cx="1318200" cy="3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chemeClr val="dk2"/>
                </a:solidFill>
                <a:latin typeface="Archivo Black"/>
                <a:sym typeface="Archivo Black"/>
              </a:rPr>
              <a:t>2</a:t>
            </a:r>
            <a:endParaRPr sz="2500" dirty="0">
              <a:solidFill>
                <a:schemeClr val="dk2"/>
              </a:solidFill>
              <a:latin typeface="Archivo Black"/>
              <a:sym typeface="Archivo Black"/>
            </a:endParaRPr>
          </a:p>
        </p:txBody>
      </p:sp>
      <p:sp>
        <p:nvSpPr>
          <p:cNvPr id="27816" name="Google Shape;27816;p69"/>
          <p:cNvSpPr txBox="1"/>
          <p:nvPr/>
        </p:nvSpPr>
        <p:spPr>
          <a:xfrm>
            <a:off x="1476271" y="2984584"/>
            <a:ext cx="6191457"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dk1"/>
                </a:solidFill>
                <a:latin typeface="Barlow"/>
              </a:rPr>
              <a:t>Successful laboratory models can be applied to external airborne data with high credibility.</a:t>
            </a:r>
            <a:endParaRPr dirty="0">
              <a:solidFill>
                <a:schemeClr val="dk1"/>
              </a:solidFill>
              <a:latin typeface="Barlow"/>
              <a:sym typeface="Barlow"/>
            </a:endParaRPr>
          </a:p>
        </p:txBody>
      </p:sp>
      <p:sp>
        <p:nvSpPr>
          <p:cNvPr id="27819" name="Google Shape;27819;p69"/>
          <p:cNvSpPr txBox="1"/>
          <p:nvPr/>
        </p:nvSpPr>
        <p:spPr>
          <a:xfrm>
            <a:off x="1476271" y="1472438"/>
            <a:ext cx="6944755" cy="359400"/>
          </a:xfrm>
          <a:prstGeom prst="rect">
            <a:avLst/>
          </a:prstGeom>
          <a:noFill/>
          <a:ln>
            <a:noFill/>
          </a:ln>
        </p:spPr>
        <p:txBody>
          <a:bodyPr spcFirstLastPara="1" wrap="square" lIns="91425" tIns="91425" rIns="91425" bIns="91425" anchor="ctr" anchorCtr="0">
            <a:noAutofit/>
          </a:bodyPr>
          <a:lstStyle/>
          <a:p>
            <a:r>
              <a:rPr lang="en-US" dirty="0">
                <a:solidFill>
                  <a:schemeClr val="dk1"/>
                </a:solidFill>
                <a:latin typeface="Barlow"/>
              </a:rPr>
              <a:t>Texture properties can be separated spectrally by the PLSR model for high prediction accuracy.</a:t>
            </a:r>
          </a:p>
        </p:txBody>
      </p:sp>
      <p:sp>
        <p:nvSpPr>
          <p:cNvPr id="27822" name="Google Shape;27822;p69"/>
          <p:cNvSpPr txBox="1"/>
          <p:nvPr/>
        </p:nvSpPr>
        <p:spPr>
          <a:xfrm>
            <a:off x="375350" y="1394050"/>
            <a:ext cx="1318200" cy="3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chemeClr val="dk2"/>
                </a:solidFill>
                <a:latin typeface="Archivo Black"/>
                <a:sym typeface="Archivo Black"/>
              </a:rPr>
              <a:t>1</a:t>
            </a:r>
            <a:endParaRPr sz="2500" dirty="0">
              <a:solidFill>
                <a:schemeClr val="dk2"/>
              </a:solidFill>
              <a:latin typeface="Archivo Black"/>
              <a:sym typeface="Archivo Black"/>
            </a:endParaRPr>
          </a:p>
        </p:txBody>
      </p:sp>
      <p:sp>
        <p:nvSpPr>
          <p:cNvPr id="27823" name="Google Shape;27823;p69"/>
          <p:cNvSpPr txBox="1"/>
          <p:nvPr/>
        </p:nvSpPr>
        <p:spPr>
          <a:xfrm>
            <a:off x="375350" y="2984585"/>
            <a:ext cx="1318200" cy="3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chemeClr val="dk2"/>
                </a:solidFill>
                <a:latin typeface="Archivo Black"/>
                <a:sym typeface="Archivo Black"/>
              </a:rPr>
              <a:t>3</a:t>
            </a:r>
            <a:endParaRPr sz="2500" dirty="0">
              <a:solidFill>
                <a:schemeClr val="dk2"/>
              </a:solidFill>
              <a:latin typeface="Archivo Black"/>
              <a:sym typeface="Archivo Black"/>
            </a:endParaRPr>
          </a:p>
        </p:txBody>
      </p:sp>
      <p:sp>
        <p:nvSpPr>
          <p:cNvPr id="27824" name="Google Shape;27824;p69"/>
          <p:cNvSpPr txBox="1"/>
          <p:nvPr/>
        </p:nvSpPr>
        <p:spPr>
          <a:xfrm>
            <a:off x="1476271" y="2179851"/>
            <a:ext cx="5985715"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dk1"/>
                </a:solidFill>
                <a:latin typeface="Barlow"/>
              </a:rPr>
              <a:t>Additional information, such as grain size, CN ratio, and climate factors, are required for better estimation of SOC.</a:t>
            </a:r>
            <a:endParaRPr dirty="0">
              <a:solidFill>
                <a:schemeClr val="dk1"/>
              </a:solidFill>
              <a:latin typeface="Barlow"/>
              <a:sym typeface="Barlow"/>
            </a:endParaRPr>
          </a:p>
        </p:txBody>
      </p:sp>
    </p:spTree>
    <p:extLst>
      <p:ext uri="{BB962C8B-B14F-4D97-AF65-F5344CB8AC3E}">
        <p14:creationId xmlns:p14="http://schemas.microsoft.com/office/powerpoint/2010/main" val="226068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96"/>
        <p:cNvGrpSpPr/>
        <p:nvPr/>
      </p:nvGrpSpPr>
      <p:grpSpPr>
        <a:xfrm>
          <a:off x="0" y="0"/>
          <a:ext cx="0" cy="0"/>
          <a:chOff x="0" y="0"/>
          <a:chExt cx="0" cy="0"/>
        </a:xfrm>
      </p:grpSpPr>
      <p:sp>
        <p:nvSpPr>
          <p:cNvPr id="27800" name="Google Shape;27800;p68"/>
          <p:cNvSpPr txBox="1">
            <a:spLocks noGrp="1"/>
          </p:cNvSpPr>
          <p:nvPr>
            <p:ph type="subTitle" idx="1"/>
          </p:nvPr>
        </p:nvSpPr>
        <p:spPr>
          <a:xfrm>
            <a:off x="1556171" y="1505469"/>
            <a:ext cx="7447342" cy="576000"/>
          </a:xfrm>
          <a:prstGeom prst="rect">
            <a:avLst/>
          </a:prstGeom>
        </p:spPr>
        <p:txBody>
          <a:bodyPr spcFirstLastPara="1" wrap="square" lIns="91425" tIns="91425" rIns="91425" bIns="91425" anchor="t" anchorCtr="0">
            <a:noAutofit/>
          </a:bodyPr>
          <a:lstStyle/>
          <a:p>
            <a:pPr marL="0" indent="0"/>
            <a:r>
              <a:rPr lang="en-US" sz="1900" dirty="0">
                <a:solidFill>
                  <a:schemeClr val="dk1"/>
                </a:solidFill>
                <a:latin typeface="Anaheim"/>
              </a:rPr>
              <a:t>Predict the soil texture content (clay, sand), and soil organic carbon (SOC) from reflectance spectra</a:t>
            </a:r>
            <a:endParaRPr lang="en-US" sz="1900" dirty="0"/>
          </a:p>
          <a:p>
            <a:pPr marL="0" lvl="0" indent="0" algn="l" rtl="0">
              <a:spcBef>
                <a:spcPts val="0"/>
              </a:spcBef>
              <a:spcAft>
                <a:spcPts val="0"/>
              </a:spcAft>
              <a:buNone/>
            </a:pPr>
            <a:endParaRPr sz="1900" dirty="0"/>
          </a:p>
        </p:txBody>
      </p:sp>
      <p:sp>
        <p:nvSpPr>
          <p:cNvPr id="27805" name="Google Shape;27805;p68"/>
          <p:cNvSpPr txBox="1">
            <a:spLocks noGrp="1"/>
          </p:cNvSpPr>
          <p:nvPr>
            <p:ph type="title" idx="6"/>
          </p:nvPr>
        </p:nvSpPr>
        <p:spPr>
          <a:xfrm>
            <a:off x="720100" y="368725"/>
            <a:ext cx="77040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a:t>Study objectives</a:t>
            </a:r>
            <a:endParaRPr/>
          </a:p>
        </p:txBody>
      </p:sp>
      <p:sp>
        <p:nvSpPr>
          <p:cNvPr id="27806" name="Google Shape;27806;p68"/>
          <p:cNvSpPr txBox="1">
            <a:spLocks noGrp="1"/>
          </p:cNvSpPr>
          <p:nvPr>
            <p:ph type="title" idx="7"/>
          </p:nvPr>
        </p:nvSpPr>
        <p:spPr>
          <a:xfrm>
            <a:off x="368300" y="1490962"/>
            <a:ext cx="1187871" cy="724349"/>
          </a:xfrm>
          <a:prstGeom prst="rect">
            <a:avLst/>
          </a:prstGeom>
        </p:spPr>
        <p:txBody>
          <a:bodyPr spcFirstLastPara="1" wrap="square" lIns="91425" tIns="64000" rIns="91425" bIns="91425" anchor="ctr" anchorCtr="0">
            <a:noAutofit/>
          </a:bodyPr>
          <a:lstStyle/>
          <a:p>
            <a:pPr marL="0" lvl="0" indent="0" algn="ctr" rtl="0">
              <a:spcBef>
                <a:spcPts val="0"/>
              </a:spcBef>
              <a:spcAft>
                <a:spcPts val="0"/>
              </a:spcAft>
              <a:buNone/>
            </a:pPr>
            <a:r>
              <a:rPr lang="en" sz="3400" dirty="0"/>
              <a:t>1</a:t>
            </a:r>
            <a:endParaRPr sz="3400" dirty="0"/>
          </a:p>
        </p:txBody>
      </p:sp>
      <p:sp>
        <p:nvSpPr>
          <p:cNvPr id="27807" name="Google Shape;27807;p68"/>
          <p:cNvSpPr txBox="1">
            <a:spLocks noGrp="1"/>
          </p:cNvSpPr>
          <p:nvPr>
            <p:ph type="title" idx="8"/>
          </p:nvPr>
        </p:nvSpPr>
        <p:spPr>
          <a:xfrm>
            <a:off x="368300" y="2436276"/>
            <a:ext cx="1187871" cy="724349"/>
          </a:xfrm>
          <a:prstGeom prst="rect">
            <a:avLst/>
          </a:prstGeom>
        </p:spPr>
        <p:txBody>
          <a:bodyPr spcFirstLastPara="1" wrap="square" lIns="91425" tIns="64000" rIns="91425" bIns="91425" anchor="ctr" anchorCtr="0">
            <a:noAutofit/>
          </a:bodyPr>
          <a:lstStyle/>
          <a:p>
            <a:pPr marL="0" lvl="0" indent="0" algn="ctr" rtl="0">
              <a:spcBef>
                <a:spcPts val="0"/>
              </a:spcBef>
              <a:spcAft>
                <a:spcPts val="0"/>
              </a:spcAft>
              <a:buNone/>
            </a:pPr>
            <a:r>
              <a:rPr lang="en" sz="3400" dirty="0"/>
              <a:t>2</a:t>
            </a:r>
            <a:endParaRPr sz="3400" dirty="0"/>
          </a:p>
        </p:txBody>
      </p:sp>
      <p:sp>
        <p:nvSpPr>
          <p:cNvPr id="10" name="TextBox 9">
            <a:extLst>
              <a:ext uri="{FF2B5EF4-FFF2-40B4-BE49-F238E27FC236}">
                <a16:creationId xmlns:a16="http://schemas.microsoft.com/office/drawing/2014/main" id="{1B04558D-3840-F2E2-826F-B6B4F1A628B4}"/>
              </a:ext>
            </a:extLst>
          </p:cNvPr>
          <p:cNvSpPr txBox="1"/>
          <p:nvPr/>
        </p:nvSpPr>
        <p:spPr>
          <a:xfrm>
            <a:off x="1556171" y="2619166"/>
            <a:ext cx="7219529" cy="384721"/>
          </a:xfrm>
          <a:prstGeom prst="rect">
            <a:avLst/>
          </a:prstGeom>
          <a:noFill/>
        </p:spPr>
        <p:txBody>
          <a:bodyPr wrap="square">
            <a:spAutoFit/>
          </a:bodyPr>
          <a:lstStyle/>
          <a:p>
            <a:r>
              <a:rPr lang="en-US" sz="1900" dirty="0">
                <a:solidFill>
                  <a:schemeClr val="dk1"/>
                </a:solidFill>
                <a:latin typeface="Anaheim"/>
              </a:rPr>
              <a:t>Implement the spectral-based model to NASA’s AVIRIS-NG data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608;p111">
            <a:extLst>
              <a:ext uri="{FF2B5EF4-FFF2-40B4-BE49-F238E27FC236}">
                <a16:creationId xmlns:a16="http://schemas.microsoft.com/office/drawing/2014/main" id="{A79ADF0B-D3CF-FA56-5466-245D6BE347A5}"/>
              </a:ext>
            </a:extLst>
          </p:cNvPr>
          <p:cNvSpPr txBox="1">
            <a:spLocks/>
          </p:cNvSpPr>
          <p:nvPr/>
        </p:nvSpPr>
        <p:spPr>
          <a:xfrm>
            <a:off x="1458865" y="1860800"/>
            <a:ext cx="6226270" cy="997800"/>
          </a:xfrm>
          <a:prstGeom prst="rect">
            <a:avLst/>
          </a:prstGeom>
        </p:spPr>
        <p:txBody>
          <a:bodyPr spcFirstLastPara="1" wrap="square" lIns="91425" tIns="64000"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5200"/>
            </a:pPr>
            <a:r>
              <a:rPr lang="en-US" sz="4000" dirty="0">
                <a:solidFill>
                  <a:schemeClr val="dk1"/>
                </a:solidFill>
                <a:latin typeface="Archivo Black"/>
                <a:sym typeface="Archivo Black"/>
              </a:rPr>
              <a:t>Thank you for your attention</a:t>
            </a:r>
          </a:p>
        </p:txBody>
      </p:sp>
    </p:spTree>
    <p:extLst>
      <p:ext uri="{BB962C8B-B14F-4D97-AF65-F5344CB8AC3E}">
        <p14:creationId xmlns:p14="http://schemas.microsoft.com/office/powerpoint/2010/main" val="733188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1678-A637-C457-DDB0-5448B2BF0EC5}"/>
              </a:ext>
            </a:extLst>
          </p:cNvPr>
          <p:cNvSpPr>
            <a:spLocks noGrp="1"/>
          </p:cNvSpPr>
          <p:nvPr>
            <p:ph type="ctrTitle"/>
          </p:nvPr>
        </p:nvSpPr>
        <p:spPr>
          <a:xfrm>
            <a:off x="1962750" y="24263"/>
            <a:ext cx="5218500" cy="484874"/>
          </a:xfrm>
        </p:spPr>
        <p:txBody>
          <a:bodyPr/>
          <a:lstStyle/>
          <a:p>
            <a:r>
              <a:rPr lang="en-US" sz="3200" dirty="0">
                <a:solidFill>
                  <a:schemeClr val="dk1"/>
                </a:solidFill>
              </a:rPr>
              <a:t>Research Area</a:t>
            </a:r>
          </a:p>
        </p:txBody>
      </p:sp>
      <p:pic>
        <p:nvPicPr>
          <p:cNvPr id="3" name="Picture 2" descr="Map&#10;&#10;Description automatically generated">
            <a:extLst>
              <a:ext uri="{FF2B5EF4-FFF2-40B4-BE49-F238E27FC236}">
                <a16:creationId xmlns:a16="http://schemas.microsoft.com/office/drawing/2014/main" id="{85070004-7B41-EE61-0440-ECA45DCDD0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 t="538" r="43239" b="37105"/>
          <a:stretch/>
        </p:blipFill>
        <p:spPr>
          <a:xfrm>
            <a:off x="1013287" y="701099"/>
            <a:ext cx="2866299" cy="2187528"/>
          </a:xfrm>
          <a:prstGeom prst="rect">
            <a:avLst/>
          </a:prstGeom>
        </p:spPr>
      </p:pic>
      <p:pic>
        <p:nvPicPr>
          <p:cNvPr id="4" name="Picture 3" descr="Map&#10;&#10;Description automatically generated">
            <a:extLst>
              <a:ext uri="{FF2B5EF4-FFF2-40B4-BE49-F238E27FC236}">
                <a16:creationId xmlns:a16="http://schemas.microsoft.com/office/drawing/2014/main" id="{98FB60E8-239A-18D7-8D53-FE084FEE4D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87" y="2914959"/>
            <a:ext cx="2866299" cy="2090805"/>
          </a:xfrm>
          <a:prstGeom prst="rect">
            <a:avLst/>
          </a:prstGeom>
        </p:spPr>
      </p:pic>
      <p:pic>
        <p:nvPicPr>
          <p:cNvPr id="7" name="Picture 6">
            <a:extLst>
              <a:ext uri="{FF2B5EF4-FFF2-40B4-BE49-F238E27FC236}">
                <a16:creationId xmlns:a16="http://schemas.microsoft.com/office/drawing/2014/main" id="{912B3665-6A8C-2432-4D50-C6C1B6B95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2351" y="1223782"/>
            <a:ext cx="4625072" cy="3329689"/>
          </a:xfrm>
          <a:prstGeom prst="rect">
            <a:avLst/>
          </a:prstGeom>
        </p:spPr>
      </p:pic>
      <p:sp>
        <p:nvSpPr>
          <p:cNvPr id="12" name="Rectangle: Rounded Corners 11">
            <a:extLst>
              <a:ext uri="{FF2B5EF4-FFF2-40B4-BE49-F238E27FC236}">
                <a16:creationId xmlns:a16="http://schemas.microsoft.com/office/drawing/2014/main" id="{9309D8DB-74F4-6424-4F2F-24171740D0E5}"/>
              </a:ext>
            </a:extLst>
          </p:cNvPr>
          <p:cNvSpPr/>
          <p:nvPr/>
        </p:nvSpPr>
        <p:spPr>
          <a:xfrm>
            <a:off x="2446436" y="4076189"/>
            <a:ext cx="396240" cy="345440"/>
          </a:xfrm>
          <a:prstGeom prst="round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346A5B-54ED-8BF4-482B-AE00F93BEFCB}"/>
              </a:ext>
            </a:extLst>
          </p:cNvPr>
          <p:cNvSpPr txBox="1"/>
          <p:nvPr/>
        </p:nvSpPr>
        <p:spPr>
          <a:xfrm>
            <a:off x="4162425" y="3698751"/>
            <a:ext cx="1228725" cy="646331"/>
          </a:xfrm>
          <a:prstGeom prst="rect">
            <a:avLst/>
          </a:prstGeom>
          <a:noFill/>
        </p:spPr>
        <p:txBody>
          <a:bodyPr wrap="square" rtlCol="0">
            <a:spAutoFit/>
          </a:bodyPr>
          <a:lstStyle/>
          <a:p>
            <a:r>
              <a:rPr lang="en-US" sz="1800" b="1" dirty="0">
                <a:solidFill>
                  <a:schemeClr val="accent1">
                    <a:lumMod val="95000"/>
                  </a:schemeClr>
                </a:solidFill>
              </a:rPr>
              <a:t>AVIRIS cover</a:t>
            </a:r>
          </a:p>
        </p:txBody>
      </p:sp>
    </p:spTree>
    <p:extLst>
      <p:ext uri="{BB962C8B-B14F-4D97-AF65-F5344CB8AC3E}">
        <p14:creationId xmlns:p14="http://schemas.microsoft.com/office/powerpoint/2010/main" val="392077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61"/>
        <p:cNvGrpSpPr/>
        <p:nvPr/>
      </p:nvGrpSpPr>
      <p:grpSpPr>
        <a:xfrm>
          <a:off x="0" y="0"/>
          <a:ext cx="0" cy="0"/>
          <a:chOff x="0" y="0"/>
          <a:chExt cx="0" cy="0"/>
        </a:xfrm>
      </p:grpSpPr>
      <p:sp>
        <p:nvSpPr>
          <p:cNvPr id="27062" name="Google Shape;27062;p60"/>
          <p:cNvSpPr/>
          <p:nvPr/>
        </p:nvSpPr>
        <p:spPr>
          <a:xfrm>
            <a:off x="31350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3" name="Google Shape;27063;p60"/>
          <p:cNvSpPr/>
          <p:nvPr/>
        </p:nvSpPr>
        <p:spPr>
          <a:xfrm>
            <a:off x="43301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4" name="Google Shape;27064;p60"/>
          <p:cNvSpPr/>
          <p:nvPr/>
        </p:nvSpPr>
        <p:spPr>
          <a:xfrm>
            <a:off x="55251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5" name="Google Shape;27065;p60"/>
          <p:cNvSpPr/>
          <p:nvPr/>
        </p:nvSpPr>
        <p:spPr>
          <a:xfrm>
            <a:off x="6720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6" name="Google Shape;27066;p60"/>
          <p:cNvSpPr/>
          <p:nvPr/>
        </p:nvSpPr>
        <p:spPr>
          <a:xfrm>
            <a:off x="79153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7" name="Google Shape;27067;p60"/>
          <p:cNvSpPr/>
          <p:nvPr/>
        </p:nvSpPr>
        <p:spPr>
          <a:xfrm>
            <a:off x="91104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8" name="Google Shape;27068;p60"/>
          <p:cNvSpPr/>
          <p:nvPr/>
        </p:nvSpPr>
        <p:spPr>
          <a:xfrm>
            <a:off x="10305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9" name="Google Shape;27069;p60"/>
          <p:cNvSpPr/>
          <p:nvPr/>
        </p:nvSpPr>
        <p:spPr>
          <a:xfrm>
            <a:off x="115006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0" name="Google Shape;27070;p60"/>
          <p:cNvSpPr/>
          <p:nvPr/>
        </p:nvSpPr>
        <p:spPr>
          <a:xfrm>
            <a:off x="126956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1" name="Google Shape;27071;p60"/>
          <p:cNvSpPr/>
          <p:nvPr/>
        </p:nvSpPr>
        <p:spPr>
          <a:xfrm>
            <a:off x="138907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2" name="Google Shape;27072;p60"/>
          <p:cNvSpPr/>
          <p:nvPr/>
        </p:nvSpPr>
        <p:spPr>
          <a:xfrm>
            <a:off x="150858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3" name="Google Shape;27073;p60"/>
          <p:cNvSpPr/>
          <p:nvPr/>
        </p:nvSpPr>
        <p:spPr>
          <a:xfrm>
            <a:off x="162809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4" name="Google Shape;27074;p60"/>
          <p:cNvSpPr/>
          <p:nvPr/>
        </p:nvSpPr>
        <p:spPr>
          <a:xfrm>
            <a:off x="174760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5" name="Google Shape;27075;p60"/>
          <p:cNvSpPr/>
          <p:nvPr/>
        </p:nvSpPr>
        <p:spPr>
          <a:xfrm>
            <a:off x="186711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6" name="Google Shape;27076;p60"/>
          <p:cNvSpPr/>
          <p:nvPr/>
        </p:nvSpPr>
        <p:spPr>
          <a:xfrm>
            <a:off x="198661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7" name="Google Shape;27077;p60"/>
          <p:cNvSpPr/>
          <p:nvPr/>
        </p:nvSpPr>
        <p:spPr>
          <a:xfrm>
            <a:off x="210612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8" name="Google Shape;27078;p60"/>
          <p:cNvSpPr/>
          <p:nvPr/>
        </p:nvSpPr>
        <p:spPr>
          <a:xfrm>
            <a:off x="222563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9" name="Google Shape;27079;p60"/>
          <p:cNvSpPr/>
          <p:nvPr/>
        </p:nvSpPr>
        <p:spPr>
          <a:xfrm>
            <a:off x="234514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0" name="Google Shape;27080;p60"/>
          <p:cNvSpPr/>
          <p:nvPr/>
        </p:nvSpPr>
        <p:spPr>
          <a:xfrm>
            <a:off x="246465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1" name="Google Shape;27081;p60"/>
          <p:cNvSpPr/>
          <p:nvPr/>
        </p:nvSpPr>
        <p:spPr>
          <a:xfrm>
            <a:off x="258415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2" name="Google Shape;27082;p60"/>
          <p:cNvSpPr/>
          <p:nvPr/>
        </p:nvSpPr>
        <p:spPr>
          <a:xfrm>
            <a:off x="27036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3" name="Google Shape;27083;p60"/>
          <p:cNvSpPr/>
          <p:nvPr/>
        </p:nvSpPr>
        <p:spPr>
          <a:xfrm>
            <a:off x="282317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4" name="Google Shape;27084;p60"/>
          <p:cNvSpPr/>
          <p:nvPr/>
        </p:nvSpPr>
        <p:spPr>
          <a:xfrm>
            <a:off x="294268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5" name="Google Shape;27085;p60"/>
          <p:cNvSpPr/>
          <p:nvPr/>
        </p:nvSpPr>
        <p:spPr>
          <a:xfrm>
            <a:off x="306219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6" name="Google Shape;27086;p60"/>
          <p:cNvSpPr/>
          <p:nvPr/>
        </p:nvSpPr>
        <p:spPr>
          <a:xfrm>
            <a:off x="318170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7" name="Google Shape;27087;p60"/>
          <p:cNvSpPr/>
          <p:nvPr/>
        </p:nvSpPr>
        <p:spPr>
          <a:xfrm>
            <a:off x="330120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8" name="Google Shape;27088;p60"/>
          <p:cNvSpPr/>
          <p:nvPr/>
        </p:nvSpPr>
        <p:spPr>
          <a:xfrm>
            <a:off x="342071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9" name="Google Shape;27089;p60"/>
          <p:cNvSpPr/>
          <p:nvPr/>
        </p:nvSpPr>
        <p:spPr>
          <a:xfrm>
            <a:off x="354022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0" name="Google Shape;27090;p60"/>
          <p:cNvSpPr/>
          <p:nvPr/>
        </p:nvSpPr>
        <p:spPr>
          <a:xfrm>
            <a:off x="365973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1" name="Google Shape;27091;p60"/>
          <p:cNvSpPr/>
          <p:nvPr/>
        </p:nvSpPr>
        <p:spPr>
          <a:xfrm>
            <a:off x="37792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2" name="Google Shape;27092;p60"/>
          <p:cNvSpPr/>
          <p:nvPr/>
        </p:nvSpPr>
        <p:spPr>
          <a:xfrm>
            <a:off x="389876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3" name="Google Shape;27093;p60"/>
          <p:cNvSpPr/>
          <p:nvPr/>
        </p:nvSpPr>
        <p:spPr>
          <a:xfrm>
            <a:off x="401827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4" name="Google Shape;27094;p60"/>
          <p:cNvSpPr/>
          <p:nvPr/>
        </p:nvSpPr>
        <p:spPr>
          <a:xfrm>
            <a:off x="413779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5" name="Google Shape;27095;p60"/>
          <p:cNvSpPr/>
          <p:nvPr/>
        </p:nvSpPr>
        <p:spPr>
          <a:xfrm>
            <a:off x="425730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6" name="Google Shape;27096;p60"/>
          <p:cNvSpPr/>
          <p:nvPr/>
        </p:nvSpPr>
        <p:spPr>
          <a:xfrm>
            <a:off x="437682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7" name="Google Shape;27097;p60"/>
          <p:cNvSpPr/>
          <p:nvPr/>
        </p:nvSpPr>
        <p:spPr>
          <a:xfrm>
            <a:off x="449633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8" name="Google Shape;27098;p60"/>
          <p:cNvSpPr/>
          <p:nvPr/>
        </p:nvSpPr>
        <p:spPr>
          <a:xfrm>
            <a:off x="461584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9" name="Google Shape;27099;p60"/>
          <p:cNvSpPr/>
          <p:nvPr/>
        </p:nvSpPr>
        <p:spPr>
          <a:xfrm>
            <a:off x="473536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0" name="Google Shape;27100;p60"/>
          <p:cNvSpPr/>
          <p:nvPr/>
        </p:nvSpPr>
        <p:spPr>
          <a:xfrm>
            <a:off x="485487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1" name="Google Shape;27101;p60"/>
          <p:cNvSpPr/>
          <p:nvPr/>
        </p:nvSpPr>
        <p:spPr>
          <a:xfrm>
            <a:off x="497438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2" name="Google Shape;27102;p60"/>
          <p:cNvSpPr/>
          <p:nvPr/>
        </p:nvSpPr>
        <p:spPr>
          <a:xfrm>
            <a:off x="509390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3" name="Google Shape;27103;p60"/>
          <p:cNvSpPr/>
          <p:nvPr/>
        </p:nvSpPr>
        <p:spPr>
          <a:xfrm>
            <a:off x="521341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4" name="Google Shape;27104;p60"/>
          <p:cNvSpPr/>
          <p:nvPr/>
        </p:nvSpPr>
        <p:spPr>
          <a:xfrm>
            <a:off x="533292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5" name="Google Shape;27105;p60"/>
          <p:cNvSpPr/>
          <p:nvPr/>
        </p:nvSpPr>
        <p:spPr>
          <a:xfrm>
            <a:off x="545244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6" name="Google Shape;27106;p60"/>
          <p:cNvSpPr/>
          <p:nvPr/>
        </p:nvSpPr>
        <p:spPr>
          <a:xfrm>
            <a:off x="557195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7" name="Google Shape;27107;p60"/>
          <p:cNvSpPr/>
          <p:nvPr/>
        </p:nvSpPr>
        <p:spPr>
          <a:xfrm>
            <a:off x="569146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8" name="Google Shape;27108;p60"/>
          <p:cNvSpPr/>
          <p:nvPr/>
        </p:nvSpPr>
        <p:spPr>
          <a:xfrm>
            <a:off x="581098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9" name="Google Shape;27109;p60"/>
          <p:cNvSpPr/>
          <p:nvPr/>
        </p:nvSpPr>
        <p:spPr>
          <a:xfrm>
            <a:off x="593049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0" name="Google Shape;27110;p60"/>
          <p:cNvSpPr/>
          <p:nvPr/>
        </p:nvSpPr>
        <p:spPr>
          <a:xfrm>
            <a:off x="605001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1" name="Google Shape;27111;p60"/>
          <p:cNvSpPr/>
          <p:nvPr/>
        </p:nvSpPr>
        <p:spPr>
          <a:xfrm>
            <a:off x="616952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2" name="Google Shape;27112;p60"/>
          <p:cNvSpPr/>
          <p:nvPr/>
        </p:nvSpPr>
        <p:spPr>
          <a:xfrm>
            <a:off x="628903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3" name="Google Shape;27113;p60"/>
          <p:cNvSpPr/>
          <p:nvPr/>
        </p:nvSpPr>
        <p:spPr>
          <a:xfrm>
            <a:off x="640855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4" name="Google Shape;27114;p60"/>
          <p:cNvSpPr/>
          <p:nvPr/>
        </p:nvSpPr>
        <p:spPr>
          <a:xfrm>
            <a:off x="652806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5" name="Google Shape;27115;p60"/>
          <p:cNvSpPr/>
          <p:nvPr/>
        </p:nvSpPr>
        <p:spPr>
          <a:xfrm>
            <a:off x="664757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6" name="Google Shape;27116;p60"/>
          <p:cNvSpPr/>
          <p:nvPr/>
        </p:nvSpPr>
        <p:spPr>
          <a:xfrm>
            <a:off x="676709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7" name="Google Shape;27117;p60"/>
          <p:cNvSpPr/>
          <p:nvPr/>
        </p:nvSpPr>
        <p:spPr>
          <a:xfrm>
            <a:off x="688660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8" name="Google Shape;27118;p60"/>
          <p:cNvSpPr/>
          <p:nvPr/>
        </p:nvSpPr>
        <p:spPr>
          <a:xfrm>
            <a:off x="700611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9" name="Google Shape;27119;p60"/>
          <p:cNvSpPr/>
          <p:nvPr/>
        </p:nvSpPr>
        <p:spPr>
          <a:xfrm>
            <a:off x="712563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0" name="Google Shape;27120;p60"/>
          <p:cNvSpPr/>
          <p:nvPr/>
        </p:nvSpPr>
        <p:spPr>
          <a:xfrm>
            <a:off x="724514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1" name="Google Shape;27121;p60"/>
          <p:cNvSpPr/>
          <p:nvPr/>
        </p:nvSpPr>
        <p:spPr>
          <a:xfrm>
            <a:off x="736465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2" name="Google Shape;27122;p60"/>
          <p:cNvSpPr/>
          <p:nvPr/>
        </p:nvSpPr>
        <p:spPr>
          <a:xfrm>
            <a:off x="748417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3" name="Google Shape;27123;p60"/>
          <p:cNvSpPr/>
          <p:nvPr/>
        </p:nvSpPr>
        <p:spPr>
          <a:xfrm>
            <a:off x="760368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4" name="Google Shape;27124;p60"/>
          <p:cNvSpPr/>
          <p:nvPr/>
        </p:nvSpPr>
        <p:spPr>
          <a:xfrm>
            <a:off x="772319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5" name="Google Shape;27125;p60"/>
          <p:cNvSpPr/>
          <p:nvPr/>
        </p:nvSpPr>
        <p:spPr>
          <a:xfrm>
            <a:off x="784271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6" name="Google Shape;27126;p60"/>
          <p:cNvSpPr/>
          <p:nvPr/>
        </p:nvSpPr>
        <p:spPr>
          <a:xfrm>
            <a:off x="79622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7" name="Google Shape;27127;p60"/>
          <p:cNvSpPr/>
          <p:nvPr/>
        </p:nvSpPr>
        <p:spPr>
          <a:xfrm>
            <a:off x="808174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8" name="Google Shape;27128;p60"/>
          <p:cNvSpPr/>
          <p:nvPr/>
        </p:nvSpPr>
        <p:spPr>
          <a:xfrm>
            <a:off x="820125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9" name="Google Shape;27129;p60"/>
          <p:cNvSpPr/>
          <p:nvPr/>
        </p:nvSpPr>
        <p:spPr>
          <a:xfrm>
            <a:off x="83207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0" name="Google Shape;27130;p60"/>
          <p:cNvSpPr/>
          <p:nvPr/>
        </p:nvSpPr>
        <p:spPr>
          <a:xfrm>
            <a:off x="844028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1" name="Google Shape;27131;p60"/>
          <p:cNvSpPr/>
          <p:nvPr/>
        </p:nvSpPr>
        <p:spPr>
          <a:xfrm>
            <a:off x="855979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2" name="Google Shape;27132;p60"/>
          <p:cNvSpPr/>
          <p:nvPr/>
        </p:nvSpPr>
        <p:spPr>
          <a:xfrm>
            <a:off x="867930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3" name="Google Shape;27133;p60"/>
          <p:cNvSpPr/>
          <p:nvPr/>
        </p:nvSpPr>
        <p:spPr>
          <a:xfrm>
            <a:off x="879882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4" name="Google Shape;27134;p60"/>
          <p:cNvSpPr/>
          <p:nvPr/>
        </p:nvSpPr>
        <p:spPr>
          <a:xfrm>
            <a:off x="31350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5" name="Google Shape;27135;p60"/>
          <p:cNvSpPr/>
          <p:nvPr/>
        </p:nvSpPr>
        <p:spPr>
          <a:xfrm>
            <a:off x="43301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6" name="Google Shape;27136;p60"/>
          <p:cNvSpPr/>
          <p:nvPr/>
        </p:nvSpPr>
        <p:spPr>
          <a:xfrm>
            <a:off x="55251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7" name="Google Shape;27137;p60"/>
          <p:cNvSpPr/>
          <p:nvPr/>
        </p:nvSpPr>
        <p:spPr>
          <a:xfrm>
            <a:off x="6720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8" name="Google Shape;27138;p60"/>
          <p:cNvSpPr/>
          <p:nvPr/>
        </p:nvSpPr>
        <p:spPr>
          <a:xfrm>
            <a:off x="79153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9" name="Google Shape;27139;p60"/>
          <p:cNvSpPr/>
          <p:nvPr/>
        </p:nvSpPr>
        <p:spPr>
          <a:xfrm>
            <a:off x="91104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0" name="Google Shape;27140;p60"/>
          <p:cNvSpPr/>
          <p:nvPr/>
        </p:nvSpPr>
        <p:spPr>
          <a:xfrm>
            <a:off x="10305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1" name="Google Shape;27141;p60"/>
          <p:cNvSpPr/>
          <p:nvPr/>
        </p:nvSpPr>
        <p:spPr>
          <a:xfrm>
            <a:off x="115006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2" name="Google Shape;27142;p60"/>
          <p:cNvSpPr/>
          <p:nvPr/>
        </p:nvSpPr>
        <p:spPr>
          <a:xfrm>
            <a:off x="126956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3" name="Google Shape;27143;p60"/>
          <p:cNvSpPr/>
          <p:nvPr/>
        </p:nvSpPr>
        <p:spPr>
          <a:xfrm>
            <a:off x="138907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4" name="Google Shape;27144;p60"/>
          <p:cNvSpPr/>
          <p:nvPr/>
        </p:nvSpPr>
        <p:spPr>
          <a:xfrm>
            <a:off x="150858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5" name="Google Shape;27145;p60"/>
          <p:cNvSpPr/>
          <p:nvPr/>
        </p:nvSpPr>
        <p:spPr>
          <a:xfrm>
            <a:off x="162809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6" name="Google Shape;27146;p60"/>
          <p:cNvSpPr/>
          <p:nvPr/>
        </p:nvSpPr>
        <p:spPr>
          <a:xfrm>
            <a:off x="174760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7" name="Google Shape;27147;p60"/>
          <p:cNvSpPr/>
          <p:nvPr/>
        </p:nvSpPr>
        <p:spPr>
          <a:xfrm>
            <a:off x="186711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8" name="Google Shape;27148;p60"/>
          <p:cNvSpPr/>
          <p:nvPr/>
        </p:nvSpPr>
        <p:spPr>
          <a:xfrm>
            <a:off x="198661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9" name="Google Shape;27149;p60"/>
          <p:cNvSpPr/>
          <p:nvPr/>
        </p:nvSpPr>
        <p:spPr>
          <a:xfrm>
            <a:off x="210612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0" name="Google Shape;27150;p60"/>
          <p:cNvSpPr/>
          <p:nvPr/>
        </p:nvSpPr>
        <p:spPr>
          <a:xfrm>
            <a:off x="222563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1" name="Google Shape;27151;p60"/>
          <p:cNvSpPr/>
          <p:nvPr/>
        </p:nvSpPr>
        <p:spPr>
          <a:xfrm>
            <a:off x="234514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2" name="Google Shape;27152;p60"/>
          <p:cNvSpPr/>
          <p:nvPr/>
        </p:nvSpPr>
        <p:spPr>
          <a:xfrm>
            <a:off x="246465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3" name="Google Shape;27153;p60"/>
          <p:cNvSpPr/>
          <p:nvPr/>
        </p:nvSpPr>
        <p:spPr>
          <a:xfrm>
            <a:off x="258415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4" name="Google Shape;27154;p60"/>
          <p:cNvSpPr/>
          <p:nvPr/>
        </p:nvSpPr>
        <p:spPr>
          <a:xfrm>
            <a:off x="27036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5" name="Google Shape;27155;p60"/>
          <p:cNvSpPr/>
          <p:nvPr/>
        </p:nvSpPr>
        <p:spPr>
          <a:xfrm>
            <a:off x="282317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6" name="Google Shape;27156;p60"/>
          <p:cNvSpPr/>
          <p:nvPr/>
        </p:nvSpPr>
        <p:spPr>
          <a:xfrm>
            <a:off x="294268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7" name="Google Shape;27157;p60"/>
          <p:cNvSpPr/>
          <p:nvPr/>
        </p:nvSpPr>
        <p:spPr>
          <a:xfrm>
            <a:off x="306219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8" name="Google Shape;27158;p60"/>
          <p:cNvSpPr/>
          <p:nvPr/>
        </p:nvSpPr>
        <p:spPr>
          <a:xfrm>
            <a:off x="318170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9" name="Google Shape;27159;p60"/>
          <p:cNvSpPr/>
          <p:nvPr/>
        </p:nvSpPr>
        <p:spPr>
          <a:xfrm>
            <a:off x="330120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0" name="Google Shape;27160;p60"/>
          <p:cNvSpPr/>
          <p:nvPr/>
        </p:nvSpPr>
        <p:spPr>
          <a:xfrm>
            <a:off x="342071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1" name="Google Shape;27161;p60"/>
          <p:cNvSpPr/>
          <p:nvPr/>
        </p:nvSpPr>
        <p:spPr>
          <a:xfrm>
            <a:off x="354022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2" name="Google Shape;27162;p60"/>
          <p:cNvSpPr/>
          <p:nvPr/>
        </p:nvSpPr>
        <p:spPr>
          <a:xfrm>
            <a:off x="365973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3" name="Google Shape;27163;p60"/>
          <p:cNvSpPr/>
          <p:nvPr/>
        </p:nvSpPr>
        <p:spPr>
          <a:xfrm>
            <a:off x="37792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4" name="Google Shape;27164;p60"/>
          <p:cNvSpPr/>
          <p:nvPr/>
        </p:nvSpPr>
        <p:spPr>
          <a:xfrm>
            <a:off x="389876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5" name="Google Shape;27165;p60"/>
          <p:cNvSpPr/>
          <p:nvPr/>
        </p:nvSpPr>
        <p:spPr>
          <a:xfrm>
            <a:off x="401827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6" name="Google Shape;27166;p60"/>
          <p:cNvSpPr/>
          <p:nvPr/>
        </p:nvSpPr>
        <p:spPr>
          <a:xfrm>
            <a:off x="413779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7" name="Google Shape;27167;p60"/>
          <p:cNvSpPr/>
          <p:nvPr/>
        </p:nvSpPr>
        <p:spPr>
          <a:xfrm>
            <a:off x="425730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8" name="Google Shape;27168;p60"/>
          <p:cNvSpPr/>
          <p:nvPr/>
        </p:nvSpPr>
        <p:spPr>
          <a:xfrm>
            <a:off x="437682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9" name="Google Shape;27169;p60"/>
          <p:cNvSpPr/>
          <p:nvPr/>
        </p:nvSpPr>
        <p:spPr>
          <a:xfrm>
            <a:off x="449633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0" name="Google Shape;27170;p60"/>
          <p:cNvSpPr/>
          <p:nvPr/>
        </p:nvSpPr>
        <p:spPr>
          <a:xfrm>
            <a:off x="461584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1" name="Google Shape;27171;p60"/>
          <p:cNvSpPr/>
          <p:nvPr/>
        </p:nvSpPr>
        <p:spPr>
          <a:xfrm>
            <a:off x="473536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2" name="Google Shape;27172;p60"/>
          <p:cNvSpPr/>
          <p:nvPr/>
        </p:nvSpPr>
        <p:spPr>
          <a:xfrm>
            <a:off x="485487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3" name="Google Shape;27173;p60"/>
          <p:cNvSpPr/>
          <p:nvPr/>
        </p:nvSpPr>
        <p:spPr>
          <a:xfrm>
            <a:off x="497438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4" name="Google Shape;27174;p60"/>
          <p:cNvSpPr/>
          <p:nvPr/>
        </p:nvSpPr>
        <p:spPr>
          <a:xfrm>
            <a:off x="509390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5" name="Google Shape;27175;p60"/>
          <p:cNvSpPr/>
          <p:nvPr/>
        </p:nvSpPr>
        <p:spPr>
          <a:xfrm>
            <a:off x="521341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6" name="Google Shape;27176;p60"/>
          <p:cNvSpPr/>
          <p:nvPr/>
        </p:nvSpPr>
        <p:spPr>
          <a:xfrm>
            <a:off x="533292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7" name="Google Shape;27177;p60"/>
          <p:cNvSpPr/>
          <p:nvPr/>
        </p:nvSpPr>
        <p:spPr>
          <a:xfrm>
            <a:off x="545244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8" name="Google Shape;27178;p60"/>
          <p:cNvSpPr/>
          <p:nvPr/>
        </p:nvSpPr>
        <p:spPr>
          <a:xfrm>
            <a:off x="557195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9" name="Google Shape;27179;p60"/>
          <p:cNvSpPr/>
          <p:nvPr/>
        </p:nvSpPr>
        <p:spPr>
          <a:xfrm>
            <a:off x="569146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0" name="Google Shape;27180;p60"/>
          <p:cNvSpPr/>
          <p:nvPr/>
        </p:nvSpPr>
        <p:spPr>
          <a:xfrm>
            <a:off x="581098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1" name="Google Shape;27181;p60"/>
          <p:cNvSpPr/>
          <p:nvPr/>
        </p:nvSpPr>
        <p:spPr>
          <a:xfrm>
            <a:off x="593049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2" name="Google Shape;27182;p60"/>
          <p:cNvSpPr/>
          <p:nvPr/>
        </p:nvSpPr>
        <p:spPr>
          <a:xfrm>
            <a:off x="605001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3" name="Google Shape;27183;p60"/>
          <p:cNvSpPr/>
          <p:nvPr/>
        </p:nvSpPr>
        <p:spPr>
          <a:xfrm>
            <a:off x="616952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4" name="Google Shape;27184;p60"/>
          <p:cNvSpPr/>
          <p:nvPr/>
        </p:nvSpPr>
        <p:spPr>
          <a:xfrm>
            <a:off x="628903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5" name="Google Shape;27185;p60"/>
          <p:cNvSpPr/>
          <p:nvPr/>
        </p:nvSpPr>
        <p:spPr>
          <a:xfrm>
            <a:off x="640855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6" name="Google Shape;27186;p60"/>
          <p:cNvSpPr/>
          <p:nvPr/>
        </p:nvSpPr>
        <p:spPr>
          <a:xfrm>
            <a:off x="652806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7" name="Google Shape;27187;p60"/>
          <p:cNvSpPr/>
          <p:nvPr/>
        </p:nvSpPr>
        <p:spPr>
          <a:xfrm>
            <a:off x="664757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8" name="Google Shape;27188;p60"/>
          <p:cNvSpPr/>
          <p:nvPr/>
        </p:nvSpPr>
        <p:spPr>
          <a:xfrm>
            <a:off x="676709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9" name="Google Shape;27189;p60"/>
          <p:cNvSpPr/>
          <p:nvPr/>
        </p:nvSpPr>
        <p:spPr>
          <a:xfrm>
            <a:off x="688660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0" name="Google Shape;27190;p60"/>
          <p:cNvSpPr/>
          <p:nvPr/>
        </p:nvSpPr>
        <p:spPr>
          <a:xfrm>
            <a:off x="700611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1" name="Google Shape;27191;p60"/>
          <p:cNvSpPr/>
          <p:nvPr/>
        </p:nvSpPr>
        <p:spPr>
          <a:xfrm>
            <a:off x="712563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2" name="Google Shape;27192;p60"/>
          <p:cNvSpPr/>
          <p:nvPr/>
        </p:nvSpPr>
        <p:spPr>
          <a:xfrm>
            <a:off x="724514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3" name="Google Shape;27193;p60"/>
          <p:cNvSpPr/>
          <p:nvPr/>
        </p:nvSpPr>
        <p:spPr>
          <a:xfrm>
            <a:off x="736465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4" name="Google Shape;27194;p60"/>
          <p:cNvSpPr/>
          <p:nvPr/>
        </p:nvSpPr>
        <p:spPr>
          <a:xfrm>
            <a:off x="748417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5" name="Google Shape;27195;p60"/>
          <p:cNvSpPr/>
          <p:nvPr/>
        </p:nvSpPr>
        <p:spPr>
          <a:xfrm>
            <a:off x="760368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6" name="Google Shape;27196;p60"/>
          <p:cNvSpPr/>
          <p:nvPr/>
        </p:nvSpPr>
        <p:spPr>
          <a:xfrm>
            <a:off x="772319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7" name="Google Shape;27197;p60"/>
          <p:cNvSpPr/>
          <p:nvPr/>
        </p:nvSpPr>
        <p:spPr>
          <a:xfrm>
            <a:off x="784271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8" name="Google Shape;27198;p60"/>
          <p:cNvSpPr/>
          <p:nvPr/>
        </p:nvSpPr>
        <p:spPr>
          <a:xfrm>
            <a:off x="79622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9" name="Google Shape;27199;p60"/>
          <p:cNvSpPr/>
          <p:nvPr/>
        </p:nvSpPr>
        <p:spPr>
          <a:xfrm>
            <a:off x="808174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0" name="Google Shape;27200;p60"/>
          <p:cNvSpPr/>
          <p:nvPr/>
        </p:nvSpPr>
        <p:spPr>
          <a:xfrm>
            <a:off x="820125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1" name="Google Shape;27201;p60"/>
          <p:cNvSpPr/>
          <p:nvPr/>
        </p:nvSpPr>
        <p:spPr>
          <a:xfrm>
            <a:off x="83207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2" name="Google Shape;27202;p60"/>
          <p:cNvSpPr/>
          <p:nvPr/>
        </p:nvSpPr>
        <p:spPr>
          <a:xfrm>
            <a:off x="844028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3" name="Google Shape;27203;p60"/>
          <p:cNvSpPr/>
          <p:nvPr/>
        </p:nvSpPr>
        <p:spPr>
          <a:xfrm>
            <a:off x="855979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4" name="Google Shape;27204;p60"/>
          <p:cNvSpPr/>
          <p:nvPr/>
        </p:nvSpPr>
        <p:spPr>
          <a:xfrm>
            <a:off x="867930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5" name="Google Shape;27205;p60"/>
          <p:cNvSpPr/>
          <p:nvPr/>
        </p:nvSpPr>
        <p:spPr>
          <a:xfrm>
            <a:off x="879882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6" name="Google Shape;27206;p60"/>
          <p:cNvSpPr/>
          <p:nvPr/>
        </p:nvSpPr>
        <p:spPr>
          <a:xfrm>
            <a:off x="31350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7" name="Google Shape;27207;p60"/>
          <p:cNvSpPr/>
          <p:nvPr/>
        </p:nvSpPr>
        <p:spPr>
          <a:xfrm>
            <a:off x="43301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8" name="Google Shape;27208;p60"/>
          <p:cNvSpPr/>
          <p:nvPr/>
        </p:nvSpPr>
        <p:spPr>
          <a:xfrm>
            <a:off x="55251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9" name="Google Shape;27209;p60"/>
          <p:cNvSpPr/>
          <p:nvPr/>
        </p:nvSpPr>
        <p:spPr>
          <a:xfrm>
            <a:off x="6720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0" name="Google Shape;27210;p60"/>
          <p:cNvSpPr/>
          <p:nvPr/>
        </p:nvSpPr>
        <p:spPr>
          <a:xfrm>
            <a:off x="79153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1" name="Google Shape;27211;p60"/>
          <p:cNvSpPr/>
          <p:nvPr/>
        </p:nvSpPr>
        <p:spPr>
          <a:xfrm>
            <a:off x="91104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2" name="Google Shape;27212;p60"/>
          <p:cNvSpPr/>
          <p:nvPr/>
        </p:nvSpPr>
        <p:spPr>
          <a:xfrm>
            <a:off x="10305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3" name="Google Shape;27213;p60"/>
          <p:cNvSpPr/>
          <p:nvPr/>
        </p:nvSpPr>
        <p:spPr>
          <a:xfrm>
            <a:off x="115006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4" name="Google Shape;27214;p60"/>
          <p:cNvSpPr/>
          <p:nvPr/>
        </p:nvSpPr>
        <p:spPr>
          <a:xfrm>
            <a:off x="126956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5" name="Google Shape;27215;p60"/>
          <p:cNvSpPr/>
          <p:nvPr/>
        </p:nvSpPr>
        <p:spPr>
          <a:xfrm>
            <a:off x="138907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6" name="Google Shape;27216;p60"/>
          <p:cNvSpPr/>
          <p:nvPr/>
        </p:nvSpPr>
        <p:spPr>
          <a:xfrm>
            <a:off x="150858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7" name="Google Shape;27217;p60"/>
          <p:cNvSpPr/>
          <p:nvPr/>
        </p:nvSpPr>
        <p:spPr>
          <a:xfrm>
            <a:off x="162809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8" name="Google Shape;27218;p60"/>
          <p:cNvSpPr/>
          <p:nvPr/>
        </p:nvSpPr>
        <p:spPr>
          <a:xfrm>
            <a:off x="174760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9" name="Google Shape;27219;p60"/>
          <p:cNvSpPr/>
          <p:nvPr/>
        </p:nvSpPr>
        <p:spPr>
          <a:xfrm>
            <a:off x="186711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0" name="Google Shape;27220;p60"/>
          <p:cNvSpPr/>
          <p:nvPr/>
        </p:nvSpPr>
        <p:spPr>
          <a:xfrm>
            <a:off x="198661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1" name="Google Shape;27221;p60"/>
          <p:cNvSpPr/>
          <p:nvPr/>
        </p:nvSpPr>
        <p:spPr>
          <a:xfrm>
            <a:off x="210612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2" name="Google Shape;27222;p60"/>
          <p:cNvSpPr/>
          <p:nvPr/>
        </p:nvSpPr>
        <p:spPr>
          <a:xfrm>
            <a:off x="222563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3" name="Google Shape;27223;p60"/>
          <p:cNvSpPr/>
          <p:nvPr/>
        </p:nvSpPr>
        <p:spPr>
          <a:xfrm>
            <a:off x="234514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4" name="Google Shape;27224;p60"/>
          <p:cNvSpPr/>
          <p:nvPr/>
        </p:nvSpPr>
        <p:spPr>
          <a:xfrm>
            <a:off x="246465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5" name="Google Shape;27225;p60"/>
          <p:cNvSpPr/>
          <p:nvPr/>
        </p:nvSpPr>
        <p:spPr>
          <a:xfrm>
            <a:off x="258415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6" name="Google Shape;27226;p60"/>
          <p:cNvSpPr/>
          <p:nvPr/>
        </p:nvSpPr>
        <p:spPr>
          <a:xfrm>
            <a:off x="27036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7" name="Google Shape;27227;p60"/>
          <p:cNvSpPr/>
          <p:nvPr/>
        </p:nvSpPr>
        <p:spPr>
          <a:xfrm>
            <a:off x="282317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8" name="Google Shape;27228;p60"/>
          <p:cNvSpPr/>
          <p:nvPr/>
        </p:nvSpPr>
        <p:spPr>
          <a:xfrm>
            <a:off x="294268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9" name="Google Shape;27229;p60"/>
          <p:cNvSpPr/>
          <p:nvPr/>
        </p:nvSpPr>
        <p:spPr>
          <a:xfrm>
            <a:off x="306219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0" name="Google Shape;27230;p60"/>
          <p:cNvSpPr/>
          <p:nvPr/>
        </p:nvSpPr>
        <p:spPr>
          <a:xfrm>
            <a:off x="318170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1" name="Google Shape;27231;p60"/>
          <p:cNvSpPr/>
          <p:nvPr/>
        </p:nvSpPr>
        <p:spPr>
          <a:xfrm>
            <a:off x="330120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2" name="Google Shape;27232;p60"/>
          <p:cNvSpPr/>
          <p:nvPr/>
        </p:nvSpPr>
        <p:spPr>
          <a:xfrm>
            <a:off x="342071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3" name="Google Shape;27233;p60"/>
          <p:cNvSpPr/>
          <p:nvPr/>
        </p:nvSpPr>
        <p:spPr>
          <a:xfrm>
            <a:off x="354022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4" name="Google Shape;27234;p60"/>
          <p:cNvSpPr/>
          <p:nvPr/>
        </p:nvSpPr>
        <p:spPr>
          <a:xfrm>
            <a:off x="365973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5" name="Google Shape;27235;p60"/>
          <p:cNvSpPr/>
          <p:nvPr/>
        </p:nvSpPr>
        <p:spPr>
          <a:xfrm>
            <a:off x="37792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6" name="Google Shape;27236;p60"/>
          <p:cNvSpPr/>
          <p:nvPr/>
        </p:nvSpPr>
        <p:spPr>
          <a:xfrm>
            <a:off x="389876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7" name="Google Shape;27237;p60"/>
          <p:cNvSpPr/>
          <p:nvPr/>
        </p:nvSpPr>
        <p:spPr>
          <a:xfrm>
            <a:off x="401827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8" name="Google Shape;27238;p60"/>
          <p:cNvSpPr/>
          <p:nvPr/>
        </p:nvSpPr>
        <p:spPr>
          <a:xfrm>
            <a:off x="413779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9" name="Google Shape;27239;p60"/>
          <p:cNvSpPr/>
          <p:nvPr/>
        </p:nvSpPr>
        <p:spPr>
          <a:xfrm>
            <a:off x="425730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0" name="Google Shape;27240;p60"/>
          <p:cNvSpPr/>
          <p:nvPr/>
        </p:nvSpPr>
        <p:spPr>
          <a:xfrm>
            <a:off x="437682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1" name="Google Shape;27241;p60"/>
          <p:cNvSpPr/>
          <p:nvPr/>
        </p:nvSpPr>
        <p:spPr>
          <a:xfrm>
            <a:off x="449633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2" name="Google Shape;27242;p60"/>
          <p:cNvSpPr/>
          <p:nvPr/>
        </p:nvSpPr>
        <p:spPr>
          <a:xfrm>
            <a:off x="461584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3" name="Google Shape;27243;p60"/>
          <p:cNvSpPr/>
          <p:nvPr/>
        </p:nvSpPr>
        <p:spPr>
          <a:xfrm>
            <a:off x="473536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4" name="Google Shape;27244;p60"/>
          <p:cNvSpPr/>
          <p:nvPr/>
        </p:nvSpPr>
        <p:spPr>
          <a:xfrm>
            <a:off x="485487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5" name="Google Shape;27245;p60"/>
          <p:cNvSpPr/>
          <p:nvPr/>
        </p:nvSpPr>
        <p:spPr>
          <a:xfrm>
            <a:off x="497438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6" name="Google Shape;27246;p60"/>
          <p:cNvSpPr/>
          <p:nvPr/>
        </p:nvSpPr>
        <p:spPr>
          <a:xfrm>
            <a:off x="509390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7" name="Google Shape;27247;p60"/>
          <p:cNvSpPr/>
          <p:nvPr/>
        </p:nvSpPr>
        <p:spPr>
          <a:xfrm>
            <a:off x="521341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8" name="Google Shape;27248;p60"/>
          <p:cNvSpPr/>
          <p:nvPr/>
        </p:nvSpPr>
        <p:spPr>
          <a:xfrm>
            <a:off x="533292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9" name="Google Shape;27249;p60"/>
          <p:cNvSpPr/>
          <p:nvPr/>
        </p:nvSpPr>
        <p:spPr>
          <a:xfrm>
            <a:off x="545244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0" name="Google Shape;27250;p60"/>
          <p:cNvSpPr/>
          <p:nvPr/>
        </p:nvSpPr>
        <p:spPr>
          <a:xfrm>
            <a:off x="557195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1" name="Google Shape;27251;p60"/>
          <p:cNvSpPr/>
          <p:nvPr/>
        </p:nvSpPr>
        <p:spPr>
          <a:xfrm>
            <a:off x="569146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2" name="Google Shape;27252;p60"/>
          <p:cNvSpPr/>
          <p:nvPr/>
        </p:nvSpPr>
        <p:spPr>
          <a:xfrm>
            <a:off x="581098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3" name="Google Shape;27253;p60"/>
          <p:cNvSpPr/>
          <p:nvPr/>
        </p:nvSpPr>
        <p:spPr>
          <a:xfrm>
            <a:off x="593049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4" name="Google Shape;27254;p60"/>
          <p:cNvSpPr/>
          <p:nvPr/>
        </p:nvSpPr>
        <p:spPr>
          <a:xfrm>
            <a:off x="605001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5" name="Google Shape;27255;p60"/>
          <p:cNvSpPr/>
          <p:nvPr/>
        </p:nvSpPr>
        <p:spPr>
          <a:xfrm>
            <a:off x="616952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6" name="Google Shape;27256;p60"/>
          <p:cNvSpPr/>
          <p:nvPr/>
        </p:nvSpPr>
        <p:spPr>
          <a:xfrm>
            <a:off x="628903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7" name="Google Shape;27257;p60"/>
          <p:cNvSpPr/>
          <p:nvPr/>
        </p:nvSpPr>
        <p:spPr>
          <a:xfrm>
            <a:off x="640855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8" name="Google Shape;27258;p60"/>
          <p:cNvSpPr/>
          <p:nvPr/>
        </p:nvSpPr>
        <p:spPr>
          <a:xfrm>
            <a:off x="652806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9" name="Google Shape;27259;p60"/>
          <p:cNvSpPr/>
          <p:nvPr/>
        </p:nvSpPr>
        <p:spPr>
          <a:xfrm>
            <a:off x="664757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0" name="Google Shape;27260;p60"/>
          <p:cNvSpPr/>
          <p:nvPr/>
        </p:nvSpPr>
        <p:spPr>
          <a:xfrm>
            <a:off x="676709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1" name="Google Shape;27261;p60"/>
          <p:cNvSpPr/>
          <p:nvPr/>
        </p:nvSpPr>
        <p:spPr>
          <a:xfrm>
            <a:off x="688660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2" name="Google Shape;27262;p60"/>
          <p:cNvSpPr/>
          <p:nvPr/>
        </p:nvSpPr>
        <p:spPr>
          <a:xfrm>
            <a:off x="700611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3" name="Google Shape;27263;p60"/>
          <p:cNvSpPr/>
          <p:nvPr/>
        </p:nvSpPr>
        <p:spPr>
          <a:xfrm>
            <a:off x="712563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4" name="Google Shape;27264;p60"/>
          <p:cNvSpPr/>
          <p:nvPr/>
        </p:nvSpPr>
        <p:spPr>
          <a:xfrm>
            <a:off x="724514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5" name="Google Shape;27265;p60"/>
          <p:cNvSpPr/>
          <p:nvPr/>
        </p:nvSpPr>
        <p:spPr>
          <a:xfrm>
            <a:off x="736465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6" name="Google Shape;27266;p60"/>
          <p:cNvSpPr/>
          <p:nvPr/>
        </p:nvSpPr>
        <p:spPr>
          <a:xfrm>
            <a:off x="748417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7" name="Google Shape;27267;p60"/>
          <p:cNvSpPr/>
          <p:nvPr/>
        </p:nvSpPr>
        <p:spPr>
          <a:xfrm>
            <a:off x="760368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8" name="Google Shape;27268;p60"/>
          <p:cNvSpPr/>
          <p:nvPr/>
        </p:nvSpPr>
        <p:spPr>
          <a:xfrm>
            <a:off x="772319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9" name="Google Shape;27269;p60"/>
          <p:cNvSpPr/>
          <p:nvPr/>
        </p:nvSpPr>
        <p:spPr>
          <a:xfrm>
            <a:off x="784271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0" name="Google Shape;27270;p60"/>
          <p:cNvSpPr/>
          <p:nvPr/>
        </p:nvSpPr>
        <p:spPr>
          <a:xfrm>
            <a:off x="79622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1" name="Google Shape;27271;p60"/>
          <p:cNvSpPr/>
          <p:nvPr/>
        </p:nvSpPr>
        <p:spPr>
          <a:xfrm>
            <a:off x="808174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2" name="Google Shape;27272;p60"/>
          <p:cNvSpPr/>
          <p:nvPr/>
        </p:nvSpPr>
        <p:spPr>
          <a:xfrm>
            <a:off x="820125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3" name="Google Shape;27273;p60"/>
          <p:cNvSpPr/>
          <p:nvPr/>
        </p:nvSpPr>
        <p:spPr>
          <a:xfrm>
            <a:off x="83207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4" name="Google Shape;27274;p60"/>
          <p:cNvSpPr/>
          <p:nvPr/>
        </p:nvSpPr>
        <p:spPr>
          <a:xfrm>
            <a:off x="844028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5" name="Google Shape;27275;p60"/>
          <p:cNvSpPr/>
          <p:nvPr/>
        </p:nvSpPr>
        <p:spPr>
          <a:xfrm>
            <a:off x="855979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6" name="Google Shape;27276;p60"/>
          <p:cNvSpPr/>
          <p:nvPr/>
        </p:nvSpPr>
        <p:spPr>
          <a:xfrm>
            <a:off x="867930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7" name="Google Shape;27277;p60"/>
          <p:cNvSpPr/>
          <p:nvPr/>
        </p:nvSpPr>
        <p:spPr>
          <a:xfrm>
            <a:off x="879882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8" name="Google Shape;27278;p60"/>
          <p:cNvSpPr/>
          <p:nvPr/>
        </p:nvSpPr>
        <p:spPr>
          <a:xfrm>
            <a:off x="31350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9" name="Google Shape;27279;p60"/>
          <p:cNvSpPr/>
          <p:nvPr/>
        </p:nvSpPr>
        <p:spPr>
          <a:xfrm>
            <a:off x="43301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0" name="Google Shape;27280;p60"/>
          <p:cNvSpPr/>
          <p:nvPr/>
        </p:nvSpPr>
        <p:spPr>
          <a:xfrm>
            <a:off x="55251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1" name="Google Shape;27281;p60"/>
          <p:cNvSpPr/>
          <p:nvPr/>
        </p:nvSpPr>
        <p:spPr>
          <a:xfrm>
            <a:off x="6720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2" name="Google Shape;27282;p60"/>
          <p:cNvSpPr/>
          <p:nvPr/>
        </p:nvSpPr>
        <p:spPr>
          <a:xfrm>
            <a:off x="79153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3" name="Google Shape;27283;p60"/>
          <p:cNvSpPr/>
          <p:nvPr/>
        </p:nvSpPr>
        <p:spPr>
          <a:xfrm>
            <a:off x="91104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4" name="Google Shape;27284;p60"/>
          <p:cNvSpPr/>
          <p:nvPr/>
        </p:nvSpPr>
        <p:spPr>
          <a:xfrm>
            <a:off x="10305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5" name="Google Shape;27285;p60"/>
          <p:cNvSpPr/>
          <p:nvPr/>
        </p:nvSpPr>
        <p:spPr>
          <a:xfrm>
            <a:off x="115006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6" name="Google Shape;27286;p60"/>
          <p:cNvSpPr/>
          <p:nvPr/>
        </p:nvSpPr>
        <p:spPr>
          <a:xfrm>
            <a:off x="126956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7" name="Google Shape;27287;p60"/>
          <p:cNvSpPr/>
          <p:nvPr/>
        </p:nvSpPr>
        <p:spPr>
          <a:xfrm>
            <a:off x="138907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8" name="Google Shape;27288;p60"/>
          <p:cNvSpPr/>
          <p:nvPr/>
        </p:nvSpPr>
        <p:spPr>
          <a:xfrm>
            <a:off x="150858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9" name="Google Shape;27289;p60"/>
          <p:cNvSpPr/>
          <p:nvPr/>
        </p:nvSpPr>
        <p:spPr>
          <a:xfrm>
            <a:off x="162809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0" name="Google Shape;27290;p60"/>
          <p:cNvSpPr/>
          <p:nvPr/>
        </p:nvSpPr>
        <p:spPr>
          <a:xfrm>
            <a:off x="174760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1" name="Google Shape;27291;p60"/>
          <p:cNvSpPr/>
          <p:nvPr/>
        </p:nvSpPr>
        <p:spPr>
          <a:xfrm>
            <a:off x="186711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2" name="Google Shape;27292;p60"/>
          <p:cNvSpPr/>
          <p:nvPr/>
        </p:nvSpPr>
        <p:spPr>
          <a:xfrm>
            <a:off x="198661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3" name="Google Shape;27293;p60"/>
          <p:cNvSpPr/>
          <p:nvPr/>
        </p:nvSpPr>
        <p:spPr>
          <a:xfrm>
            <a:off x="210612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4" name="Google Shape;27294;p60"/>
          <p:cNvSpPr/>
          <p:nvPr/>
        </p:nvSpPr>
        <p:spPr>
          <a:xfrm>
            <a:off x="222563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5" name="Google Shape;27295;p60"/>
          <p:cNvSpPr/>
          <p:nvPr/>
        </p:nvSpPr>
        <p:spPr>
          <a:xfrm>
            <a:off x="234514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6" name="Google Shape;27296;p60"/>
          <p:cNvSpPr/>
          <p:nvPr/>
        </p:nvSpPr>
        <p:spPr>
          <a:xfrm>
            <a:off x="246465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7" name="Google Shape;27297;p60"/>
          <p:cNvSpPr/>
          <p:nvPr/>
        </p:nvSpPr>
        <p:spPr>
          <a:xfrm>
            <a:off x="258415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8" name="Google Shape;27298;p60"/>
          <p:cNvSpPr/>
          <p:nvPr/>
        </p:nvSpPr>
        <p:spPr>
          <a:xfrm>
            <a:off x="27036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9" name="Google Shape;27299;p60"/>
          <p:cNvSpPr/>
          <p:nvPr/>
        </p:nvSpPr>
        <p:spPr>
          <a:xfrm>
            <a:off x="282317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0" name="Google Shape;27300;p60"/>
          <p:cNvSpPr/>
          <p:nvPr/>
        </p:nvSpPr>
        <p:spPr>
          <a:xfrm>
            <a:off x="294268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1" name="Google Shape;27301;p60"/>
          <p:cNvSpPr/>
          <p:nvPr/>
        </p:nvSpPr>
        <p:spPr>
          <a:xfrm>
            <a:off x="306219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2" name="Google Shape;27302;p60"/>
          <p:cNvSpPr/>
          <p:nvPr/>
        </p:nvSpPr>
        <p:spPr>
          <a:xfrm>
            <a:off x="318170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3" name="Google Shape;27303;p60"/>
          <p:cNvSpPr/>
          <p:nvPr/>
        </p:nvSpPr>
        <p:spPr>
          <a:xfrm>
            <a:off x="330120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4" name="Google Shape;27304;p60"/>
          <p:cNvSpPr/>
          <p:nvPr/>
        </p:nvSpPr>
        <p:spPr>
          <a:xfrm>
            <a:off x="342071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5" name="Google Shape;27305;p60"/>
          <p:cNvSpPr/>
          <p:nvPr/>
        </p:nvSpPr>
        <p:spPr>
          <a:xfrm>
            <a:off x="354022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6" name="Google Shape;27306;p60"/>
          <p:cNvSpPr/>
          <p:nvPr/>
        </p:nvSpPr>
        <p:spPr>
          <a:xfrm>
            <a:off x="365973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7" name="Google Shape;27307;p60"/>
          <p:cNvSpPr/>
          <p:nvPr/>
        </p:nvSpPr>
        <p:spPr>
          <a:xfrm>
            <a:off x="37792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8" name="Google Shape;27308;p60"/>
          <p:cNvSpPr/>
          <p:nvPr/>
        </p:nvSpPr>
        <p:spPr>
          <a:xfrm>
            <a:off x="389876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9" name="Google Shape;27309;p60"/>
          <p:cNvSpPr/>
          <p:nvPr/>
        </p:nvSpPr>
        <p:spPr>
          <a:xfrm>
            <a:off x="401827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0" name="Google Shape;27310;p60"/>
          <p:cNvSpPr/>
          <p:nvPr/>
        </p:nvSpPr>
        <p:spPr>
          <a:xfrm>
            <a:off x="413779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1" name="Google Shape;27311;p60"/>
          <p:cNvSpPr/>
          <p:nvPr/>
        </p:nvSpPr>
        <p:spPr>
          <a:xfrm>
            <a:off x="425730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2" name="Google Shape;27312;p60"/>
          <p:cNvSpPr/>
          <p:nvPr/>
        </p:nvSpPr>
        <p:spPr>
          <a:xfrm>
            <a:off x="437682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3" name="Google Shape;27313;p60"/>
          <p:cNvSpPr/>
          <p:nvPr/>
        </p:nvSpPr>
        <p:spPr>
          <a:xfrm>
            <a:off x="449633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4" name="Google Shape;27314;p60"/>
          <p:cNvSpPr/>
          <p:nvPr/>
        </p:nvSpPr>
        <p:spPr>
          <a:xfrm>
            <a:off x="461584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5" name="Google Shape;27315;p60"/>
          <p:cNvSpPr/>
          <p:nvPr/>
        </p:nvSpPr>
        <p:spPr>
          <a:xfrm>
            <a:off x="473536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6" name="Google Shape;27316;p60"/>
          <p:cNvSpPr/>
          <p:nvPr/>
        </p:nvSpPr>
        <p:spPr>
          <a:xfrm>
            <a:off x="485487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7" name="Google Shape;27317;p60"/>
          <p:cNvSpPr/>
          <p:nvPr/>
        </p:nvSpPr>
        <p:spPr>
          <a:xfrm>
            <a:off x="497438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8" name="Google Shape;27318;p60"/>
          <p:cNvSpPr/>
          <p:nvPr/>
        </p:nvSpPr>
        <p:spPr>
          <a:xfrm>
            <a:off x="509390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9" name="Google Shape;27319;p60"/>
          <p:cNvSpPr/>
          <p:nvPr/>
        </p:nvSpPr>
        <p:spPr>
          <a:xfrm>
            <a:off x="521341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0" name="Google Shape;27320;p60"/>
          <p:cNvSpPr/>
          <p:nvPr/>
        </p:nvSpPr>
        <p:spPr>
          <a:xfrm>
            <a:off x="533292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1" name="Google Shape;27321;p60"/>
          <p:cNvSpPr/>
          <p:nvPr/>
        </p:nvSpPr>
        <p:spPr>
          <a:xfrm>
            <a:off x="545244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2" name="Google Shape;27322;p60"/>
          <p:cNvSpPr/>
          <p:nvPr/>
        </p:nvSpPr>
        <p:spPr>
          <a:xfrm>
            <a:off x="557195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3" name="Google Shape;27323;p60"/>
          <p:cNvSpPr/>
          <p:nvPr/>
        </p:nvSpPr>
        <p:spPr>
          <a:xfrm>
            <a:off x="569146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4" name="Google Shape;27324;p60"/>
          <p:cNvSpPr/>
          <p:nvPr/>
        </p:nvSpPr>
        <p:spPr>
          <a:xfrm>
            <a:off x="581098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5" name="Google Shape;27325;p60"/>
          <p:cNvSpPr/>
          <p:nvPr/>
        </p:nvSpPr>
        <p:spPr>
          <a:xfrm>
            <a:off x="593049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6" name="Google Shape;27326;p60"/>
          <p:cNvSpPr/>
          <p:nvPr/>
        </p:nvSpPr>
        <p:spPr>
          <a:xfrm>
            <a:off x="605001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7" name="Google Shape;27327;p60"/>
          <p:cNvSpPr/>
          <p:nvPr/>
        </p:nvSpPr>
        <p:spPr>
          <a:xfrm>
            <a:off x="616952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8" name="Google Shape;27328;p60"/>
          <p:cNvSpPr/>
          <p:nvPr/>
        </p:nvSpPr>
        <p:spPr>
          <a:xfrm>
            <a:off x="628903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9" name="Google Shape;27329;p60"/>
          <p:cNvSpPr/>
          <p:nvPr/>
        </p:nvSpPr>
        <p:spPr>
          <a:xfrm>
            <a:off x="640855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0" name="Google Shape;27330;p60"/>
          <p:cNvSpPr/>
          <p:nvPr/>
        </p:nvSpPr>
        <p:spPr>
          <a:xfrm>
            <a:off x="652806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1" name="Google Shape;27331;p60"/>
          <p:cNvSpPr/>
          <p:nvPr/>
        </p:nvSpPr>
        <p:spPr>
          <a:xfrm>
            <a:off x="664757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2" name="Google Shape;27332;p60"/>
          <p:cNvSpPr/>
          <p:nvPr/>
        </p:nvSpPr>
        <p:spPr>
          <a:xfrm>
            <a:off x="676709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3" name="Google Shape;27333;p60"/>
          <p:cNvSpPr/>
          <p:nvPr/>
        </p:nvSpPr>
        <p:spPr>
          <a:xfrm>
            <a:off x="688660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4" name="Google Shape;27334;p60"/>
          <p:cNvSpPr/>
          <p:nvPr/>
        </p:nvSpPr>
        <p:spPr>
          <a:xfrm>
            <a:off x="700611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5" name="Google Shape;27335;p60"/>
          <p:cNvSpPr/>
          <p:nvPr/>
        </p:nvSpPr>
        <p:spPr>
          <a:xfrm>
            <a:off x="712563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6" name="Google Shape;27336;p60"/>
          <p:cNvSpPr/>
          <p:nvPr/>
        </p:nvSpPr>
        <p:spPr>
          <a:xfrm>
            <a:off x="724514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7" name="Google Shape;27337;p60"/>
          <p:cNvSpPr/>
          <p:nvPr/>
        </p:nvSpPr>
        <p:spPr>
          <a:xfrm>
            <a:off x="736465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8" name="Google Shape;27338;p60"/>
          <p:cNvSpPr/>
          <p:nvPr/>
        </p:nvSpPr>
        <p:spPr>
          <a:xfrm>
            <a:off x="748417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9" name="Google Shape;27339;p60"/>
          <p:cNvSpPr/>
          <p:nvPr/>
        </p:nvSpPr>
        <p:spPr>
          <a:xfrm>
            <a:off x="760368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0" name="Google Shape;27340;p60"/>
          <p:cNvSpPr/>
          <p:nvPr/>
        </p:nvSpPr>
        <p:spPr>
          <a:xfrm>
            <a:off x="772319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1" name="Google Shape;27341;p60"/>
          <p:cNvSpPr/>
          <p:nvPr/>
        </p:nvSpPr>
        <p:spPr>
          <a:xfrm>
            <a:off x="784271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2" name="Google Shape;27342;p60"/>
          <p:cNvSpPr/>
          <p:nvPr/>
        </p:nvSpPr>
        <p:spPr>
          <a:xfrm>
            <a:off x="79622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3" name="Google Shape;27343;p60"/>
          <p:cNvSpPr/>
          <p:nvPr/>
        </p:nvSpPr>
        <p:spPr>
          <a:xfrm>
            <a:off x="808174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4" name="Google Shape;27344;p60"/>
          <p:cNvSpPr/>
          <p:nvPr/>
        </p:nvSpPr>
        <p:spPr>
          <a:xfrm>
            <a:off x="820125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5" name="Google Shape;27345;p60"/>
          <p:cNvSpPr/>
          <p:nvPr/>
        </p:nvSpPr>
        <p:spPr>
          <a:xfrm>
            <a:off x="83207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6" name="Google Shape;27346;p60"/>
          <p:cNvSpPr/>
          <p:nvPr/>
        </p:nvSpPr>
        <p:spPr>
          <a:xfrm>
            <a:off x="844028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7" name="Google Shape;27347;p60"/>
          <p:cNvSpPr/>
          <p:nvPr/>
        </p:nvSpPr>
        <p:spPr>
          <a:xfrm>
            <a:off x="855979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8" name="Google Shape;27348;p60"/>
          <p:cNvSpPr/>
          <p:nvPr/>
        </p:nvSpPr>
        <p:spPr>
          <a:xfrm>
            <a:off x="867930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9" name="Google Shape;27349;p60"/>
          <p:cNvSpPr/>
          <p:nvPr/>
        </p:nvSpPr>
        <p:spPr>
          <a:xfrm>
            <a:off x="879882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0" name="Google Shape;27350;p60"/>
          <p:cNvSpPr/>
          <p:nvPr/>
        </p:nvSpPr>
        <p:spPr>
          <a:xfrm>
            <a:off x="31350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60"/>
          <p:cNvSpPr/>
          <p:nvPr/>
        </p:nvSpPr>
        <p:spPr>
          <a:xfrm>
            <a:off x="43301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60"/>
          <p:cNvSpPr/>
          <p:nvPr/>
        </p:nvSpPr>
        <p:spPr>
          <a:xfrm>
            <a:off x="55251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60"/>
          <p:cNvSpPr/>
          <p:nvPr/>
        </p:nvSpPr>
        <p:spPr>
          <a:xfrm>
            <a:off x="6720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60"/>
          <p:cNvSpPr/>
          <p:nvPr/>
        </p:nvSpPr>
        <p:spPr>
          <a:xfrm>
            <a:off x="79153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60"/>
          <p:cNvSpPr/>
          <p:nvPr/>
        </p:nvSpPr>
        <p:spPr>
          <a:xfrm>
            <a:off x="91104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60"/>
          <p:cNvSpPr/>
          <p:nvPr/>
        </p:nvSpPr>
        <p:spPr>
          <a:xfrm>
            <a:off x="10305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7" name="Google Shape;27357;p60"/>
          <p:cNvSpPr/>
          <p:nvPr/>
        </p:nvSpPr>
        <p:spPr>
          <a:xfrm>
            <a:off x="115006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8" name="Google Shape;27358;p60"/>
          <p:cNvSpPr/>
          <p:nvPr/>
        </p:nvSpPr>
        <p:spPr>
          <a:xfrm>
            <a:off x="126956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9" name="Google Shape;27359;p60"/>
          <p:cNvSpPr/>
          <p:nvPr/>
        </p:nvSpPr>
        <p:spPr>
          <a:xfrm>
            <a:off x="138907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0" name="Google Shape;27360;p60"/>
          <p:cNvSpPr/>
          <p:nvPr/>
        </p:nvSpPr>
        <p:spPr>
          <a:xfrm>
            <a:off x="150858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1" name="Google Shape;27361;p60"/>
          <p:cNvSpPr/>
          <p:nvPr/>
        </p:nvSpPr>
        <p:spPr>
          <a:xfrm>
            <a:off x="162809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2" name="Google Shape;27362;p60"/>
          <p:cNvSpPr/>
          <p:nvPr/>
        </p:nvSpPr>
        <p:spPr>
          <a:xfrm>
            <a:off x="174760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3" name="Google Shape;27363;p60"/>
          <p:cNvSpPr/>
          <p:nvPr/>
        </p:nvSpPr>
        <p:spPr>
          <a:xfrm>
            <a:off x="186711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4" name="Google Shape;27364;p60"/>
          <p:cNvSpPr/>
          <p:nvPr/>
        </p:nvSpPr>
        <p:spPr>
          <a:xfrm>
            <a:off x="198661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5" name="Google Shape;27365;p60"/>
          <p:cNvSpPr/>
          <p:nvPr/>
        </p:nvSpPr>
        <p:spPr>
          <a:xfrm>
            <a:off x="210612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6" name="Google Shape;27366;p60"/>
          <p:cNvSpPr/>
          <p:nvPr/>
        </p:nvSpPr>
        <p:spPr>
          <a:xfrm>
            <a:off x="222563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7" name="Google Shape;27367;p60"/>
          <p:cNvSpPr/>
          <p:nvPr/>
        </p:nvSpPr>
        <p:spPr>
          <a:xfrm>
            <a:off x="234514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8" name="Google Shape;27368;p60"/>
          <p:cNvSpPr/>
          <p:nvPr/>
        </p:nvSpPr>
        <p:spPr>
          <a:xfrm>
            <a:off x="246465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9" name="Google Shape;27369;p60"/>
          <p:cNvSpPr/>
          <p:nvPr/>
        </p:nvSpPr>
        <p:spPr>
          <a:xfrm>
            <a:off x="258415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0" name="Google Shape;27370;p60"/>
          <p:cNvSpPr/>
          <p:nvPr/>
        </p:nvSpPr>
        <p:spPr>
          <a:xfrm>
            <a:off x="27036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1" name="Google Shape;27371;p60"/>
          <p:cNvSpPr/>
          <p:nvPr/>
        </p:nvSpPr>
        <p:spPr>
          <a:xfrm>
            <a:off x="282317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2" name="Google Shape;27372;p60"/>
          <p:cNvSpPr/>
          <p:nvPr/>
        </p:nvSpPr>
        <p:spPr>
          <a:xfrm>
            <a:off x="294268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3" name="Google Shape;27373;p60"/>
          <p:cNvSpPr/>
          <p:nvPr/>
        </p:nvSpPr>
        <p:spPr>
          <a:xfrm>
            <a:off x="306219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4" name="Google Shape;27374;p60"/>
          <p:cNvSpPr/>
          <p:nvPr/>
        </p:nvSpPr>
        <p:spPr>
          <a:xfrm>
            <a:off x="318170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5" name="Google Shape;27375;p60"/>
          <p:cNvSpPr/>
          <p:nvPr/>
        </p:nvSpPr>
        <p:spPr>
          <a:xfrm>
            <a:off x="330120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6" name="Google Shape;27376;p60"/>
          <p:cNvSpPr/>
          <p:nvPr/>
        </p:nvSpPr>
        <p:spPr>
          <a:xfrm>
            <a:off x="342071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7" name="Google Shape;27377;p60"/>
          <p:cNvSpPr/>
          <p:nvPr/>
        </p:nvSpPr>
        <p:spPr>
          <a:xfrm>
            <a:off x="354022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8" name="Google Shape;27378;p60"/>
          <p:cNvSpPr/>
          <p:nvPr/>
        </p:nvSpPr>
        <p:spPr>
          <a:xfrm>
            <a:off x="365973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9" name="Google Shape;27379;p60"/>
          <p:cNvSpPr/>
          <p:nvPr/>
        </p:nvSpPr>
        <p:spPr>
          <a:xfrm>
            <a:off x="37792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0" name="Google Shape;27380;p60"/>
          <p:cNvSpPr/>
          <p:nvPr/>
        </p:nvSpPr>
        <p:spPr>
          <a:xfrm>
            <a:off x="389876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1" name="Google Shape;27381;p60"/>
          <p:cNvSpPr/>
          <p:nvPr/>
        </p:nvSpPr>
        <p:spPr>
          <a:xfrm>
            <a:off x="401827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2" name="Google Shape;27382;p60"/>
          <p:cNvSpPr/>
          <p:nvPr/>
        </p:nvSpPr>
        <p:spPr>
          <a:xfrm>
            <a:off x="413779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3" name="Google Shape;27383;p60"/>
          <p:cNvSpPr/>
          <p:nvPr/>
        </p:nvSpPr>
        <p:spPr>
          <a:xfrm>
            <a:off x="425730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4" name="Google Shape;27384;p60"/>
          <p:cNvSpPr/>
          <p:nvPr/>
        </p:nvSpPr>
        <p:spPr>
          <a:xfrm>
            <a:off x="437682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5" name="Google Shape;27385;p60"/>
          <p:cNvSpPr/>
          <p:nvPr/>
        </p:nvSpPr>
        <p:spPr>
          <a:xfrm>
            <a:off x="449633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6" name="Google Shape;27386;p60"/>
          <p:cNvSpPr/>
          <p:nvPr/>
        </p:nvSpPr>
        <p:spPr>
          <a:xfrm>
            <a:off x="461584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7" name="Google Shape;27387;p60"/>
          <p:cNvSpPr/>
          <p:nvPr/>
        </p:nvSpPr>
        <p:spPr>
          <a:xfrm>
            <a:off x="473536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8" name="Google Shape;27388;p60"/>
          <p:cNvSpPr/>
          <p:nvPr/>
        </p:nvSpPr>
        <p:spPr>
          <a:xfrm>
            <a:off x="485487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9" name="Google Shape;27389;p60"/>
          <p:cNvSpPr/>
          <p:nvPr/>
        </p:nvSpPr>
        <p:spPr>
          <a:xfrm>
            <a:off x="497438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0" name="Google Shape;27390;p60"/>
          <p:cNvSpPr/>
          <p:nvPr/>
        </p:nvSpPr>
        <p:spPr>
          <a:xfrm>
            <a:off x="509390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1" name="Google Shape;27391;p60"/>
          <p:cNvSpPr/>
          <p:nvPr/>
        </p:nvSpPr>
        <p:spPr>
          <a:xfrm>
            <a:off x="521341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2" name="Google Shape;27392;p60"/>
          <p:cNvSpPr/>
          <p:nvPr/>
        </p:nvSpPr>
        <p:spPr>
          <a:xfrm>
            <a:off x="533292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3" name="Google Shape;27393;p60"/>
          <p:cNvSpPr/>
          <p:nvPr/>
        </p:nvSpPr>
        <p:spPr>
          <a:xfrm>
            <a:off x="545244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4" name="Google Shape;27394;p60"/>
          <p:cNvSpPr/>
          <p:nvPr/>
        </p:nvSpPr>
        <p:spPr>
          <a:xfrm>
            <a:off x="557195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5" name="Google Shape;27395;p60"/>
          <p:cNvSpPr/>
          <p:nvPr/>
        </p:nvSpPr>
        <p:spPr>
          <a:xfrm>
            <a:off x="569146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6" name="Google Shape;27396;p60"/>
          <p:cNvSpPr/>
          <p:nvPr/>
        </p:nvSpPr>
        <p:spPr>
          <a:xfrm>
            <a:off x="581098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7" name="Google Shape;27397;p60"/>
          <p:cNvSpPr/>
          <p:nvPr/>
        </p:nvSpPr>
        <p:spPr>
          <a:xfrm>
            <a:off x="593049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8" name="Google Shape;27398;p60"/>
          <p:cNvSpPr/>
          <p:nvPr/>
        </p:nvSpPr>
        <p:spPr>
          <a:xfrm>
            <a:off x="605001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9" name="Google Shape;27399;p60"/>
          <p:cNvSpPr/>
          <p:nvPr/>
        </p:nvSpPr>
        <p:spPr>
          <a:xfrm>
            <a:off x="616952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0" name="Google Shape;27400;p60"/>
          <p:cNvSpPr/>
          <p:nvPr/>
        </p:nvSpPr>
        <p:spPr>
          <a:xfrm>
            <a:off x="628903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1" name="Google Shape;27401;p60"/>
          <p:cNvSpPr/>
          <p:nvPr/>
        </p:nvSpPr>
        <p:spPr>
          <a:xfrm>
            <a:off x="640855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2" name="Google Shape;27402;p60"/>
          <p:cNvSpPr/>
          <p:nvPr/>
        </p:nvSpPr>
        <p:spPr>
          <a:xfrm>
            <a:off x="652806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3" name="Google Shape;27403;p60"/>
          <p:cNvSpPr/>
          <p:nvPr/>
        </p:nvSpPr>
        <p:spPr>
          <a:xfrm>
            <a:off x="664757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4" name="Google Shape;27404;p60"/>
          <p:cNvSpPr/>
          <p:nvPr/>
        </p:nvSpPr>
        <p:spPr>
          <a:xfrm>
            <a:off x="676709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5" name="Google Shape;27405;p60"/>
          <p:cNvSpPr/>
          <p:nvPr/>
        </p:nvSpPr>
        <p:spPr>
          <a:xfrm>
            <a:off x="688660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6" name="Google Shape;27406;p60"/>
          <p:cNvSpPr/>
          <p:nvPr/>
        </p:nvSpPr>
        <p:spPr>
          <a:xfrm>
            <a:off x="700611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7" name="Google Shape;27407;p60"/>
          <p:cNvSpPr/>
          <p:nvPr/>
        </p:nvSpPr>
        <p:spPr>
          <a:xfrm>
            <a:off x="712563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8" name="Google Shape;27408;p60"/>
          <p:cNvSpPr/>
          <p:nvPr/>
        </p:nvSpPr>
        <p:spPr>
          <a:xfrm>
            <a:off x="724514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9" name="Google Shape;27409;p60"/>
          <p:cNvSpPr/>
          <p:nvPr/>
        </p:nvSpPr>
        <p:spPr>
          <a:xfrm>
            <a:off x="736465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0" name="Google Shape;27410;p60"/>
          <p:cNvSpPr/>
          <p:nvPr/>
        </p:nvSpPr>
        <p:spPr>
          <a:xfrm>
            <a:off x="748417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1" name="Google Shape;27411;p60"/>
          <p:cNvSpPr/>
          <p:nvPr/>
        </p:nvSpPr>
        <p:spPr>
          <a:xfrm>
            <a:off x="760368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2" name="Google Shape;27412;p60"/>
          <p:cNvSpPr/>
          <p:nvPr/>
        </p:nvSpPr>
        <p:spPr>
          <a:xfrm>
            <a:off x="772319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3" name="Google Shape;27413;p60"/>
          <p:cNvSpPr/>
          <p:nvPr/>
        </p:nvSpPr>
        <p:spPr>
          <a:xfrm>
            <a:off x="784271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4" name="Google Shape;27414;p60"/>
          <p:cNvSpPr/>
          <p:nvPr/>
        </p:nvSpPr>
        <p:spPr>
          <a:xfrm>
            <a:off x="79622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5" name="Google Shape;27415;p60"/>
          <p:cNvSpPr/>
          <p:nvPr/>
        </p:nvSpPr>
        <p:spPr>
          <a:xfrm>
            <a:off x="808174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6" name="Google Shape;27416;p60"/>
          <p:cNvSpPr/>
          <p:nvPr/>
        </p:nvSpPr>
        <p:spPr>
          <a:xfrm>
            <a:off x="820125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7" name="Google Shape;27417;p60"/>
          <p:cNvSpPr/>
          <p:nvPr/>
        </p:nvSpPr>
        <p:spPr>
          <a:xfrm>
            <a:off x="83207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8" name="Google Shape;27418;p60"/>
          <p:cNvSpPr/>
          <p:nvPr/>
        </p:nvSpPr>
        <p:spPr>
          <a:xfrm>
            <a:off x="844028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9" name="Google Shape;27419;p60"/>
          <p:cNvSpPr/>
          <p:nvPr/>
        </p:nvSpPr>
        <p:spPr>
          <a:xfrm>
            <a:off x="855979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0" name="Google Shape;27420;p60"/>
          <p:cNvSpPr/>
          <p:nvPr/>
        </p:nvSpPr>
        <p:spPr>
          <a:xfrm>
            <a:off x="867930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1" name="Google Shape;27421;p60"/>
          <p:cNvSpPr/>
          <p:nvPr/>
        </p:nvSpPr>
        <p:spPr>
          <a:xfrm>
            <a:off x="879882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2" name="Google Shape;27422;p60"/>
          <p:cNvSpPr/>
          <p:nvPr/>
        </p:nvSpPr>
        <p:spPr>
          <a:xfrm>
            <a:off x="31350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3" name="Google Shape;27423;p60"/>
          <p:cNvSpPr/>
          <p:nvPr/>
        </p:nvSpPr>
        <p:spPr>
          <a:xfrm>
            <a:off x="43301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4" name="Google Shape;27424;p60"/>
          <p:cNvSpPr/>
          <p:nvPr/>
        </p:nvSpPr>
        <p:spPr>
          <a:xfrm>
            <a:off x="55251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5" name="Google Shape;27425;p60"/>
          <p:cNvSpPr/>
          <p:nvPr/>
        </p:nvSpPr>
        <p:spPr>
          <a:xfrm>
            <a:off x="6720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6" name="Google Shape;27426;p60"/>
          <p:cNvSpPr/>
          <p:nvPr/>
        </p:nvSpPr>
        <p:spPr>
          <a:xfrm>
            <a:off x="79153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7" name="Google Shape;27427;p60"/>
          <p:cNvSpPr/>
          <p:nvPr/>
        </p:nvSpPr>
        <p:spPr>
          <a:xfrm>
            <a:off x="91104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8" name="Google Shape;27428;p60"/>
          <p:cNvSpPr/>
          <p:nvPr/>
        </p:nvSpPr>
        <p:spPr>
          <a:xfrm>
            <a:off x="10305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9" name="Google Shape;27429;p60"/>
          <p:cNvSpPr/>
          <p:nvPr/>
        </p:nvSpPr>
        <p:spPr>
          <a:xfrm>
            <a:off x="115006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0" name="Google Shape;27430;p60"/>
          <p:cNvSpPr/>
          <p:nvPr/>
        </p:nvSpPr>
        <p:spPr>
          <a:xfrm>
            <a:off x="126956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1" name="Google Shape;27431;p60"/>
          <p:cNvSpPr/>
          <p:nvPr/>
        </p:nvSpPr>
        <p:spPr>
          <a:xfrm>
            <a:off x="138907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2" name="Google Shape;27432;p60"/>
          <p:cNvSpPr/>
          <p:nvPr/>
        </p:nvSpPr>
        <p:spPr>
          <a:xfrm>
            <a:off x="150858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3" name="Google Shape;27433;p60"/>
          <p:cNvSpPr/>
          <p:nvPr/>
        </p:nvSpPr>
        <p:spPr>
          <a:xfrm>
            <a:off x="162809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4" name="Google Shape;27434;p60"/>
          <p:cNvSpPr/>
          <p:nvPr/>
        </p:nvSpPr>
        <p:spPr>
          <a:xfrm>
            <a:off x="174760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5" name="Google Shape;27435;p60"/>
          <p:cNvSpPr/>
          <p:nvPr/>
        </p:nvSpPr>
        <p:spPr>
          <a:xfrm>
            <a:off x="186711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6" name="Google Shape;27436;p60"/>
          <p:cNvSpPr/>
          <p:nvPr/>
        </p:nvSpPr>
        <p:spPr>
          <a:xfrm>
            <a:off x="198661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7" name="Google Shape;27437;p60"/>
          <p:cNvSpPr/>
          <p:nvPr/>
        </p:nvSpPr>
        <p:spPr>
          <a:xfrm>
            <a:off x="210612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8" name="Google Shape;27438;p60"/>
          <p:cNvSpPr/>
          <p:nvPr/>
        </p:nvSpPr>
        <p:spPr>
          <a:xfrm>
            <a:off x="222563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9" name="Google Shape;27439;p60"/>
          <p:cNvSpPr/>
          <p:nvPr/>
        </p:nvSpPr>
        <p:spPr>
          <a:xfrm>
            <a:off x="234514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0" name="Google Shape;27440;p60"/>
          <p:cNvSpPr/>
          <p:nvPr/>
        </p:nvSpPr>
        <p:spPr>
          <a:xfrm>
            <a:off x="246465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1" name="Google Shape;27441;p60"/>
          <p:cNvSpPr/>
          <p:nvPr/>
        </p:nvSpPr>
        <p:spPr>
          <a:xfrm>
            <a:off x="258415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2" name="Google Shape;27442;p60"/>
          <p:cNvSpPr/>
          <p:nvPr/>
        </p:nvSpPr>
        <p:spPr>
          <a:xfrm>
            <a:off x="27036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3" name="Google Shape;27443;p60"/>
          <p:cNvSpPr/>
          <p:nvPr/>
        </p:nvSpPr>
        <p:spPr>
          <a:xfrm>
            <a:off x="282317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4" name="Google Shape;27444;p60"/>
          <p:cNvSpPr/>
          <p:nvPr/>
        </p:nvSpPr>
        <p:spPr>
          <a:xfrm>
            <a:off x="294268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5" name="Google Shape;27445;p60"/>
          <p:cNvSpPr/>
          <p:nvPr/>
        </p:nvSpPr>
        <p:spPr>
          <a:xfrm>
            <a:off x="306219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6" name="Google Shape;27446;p60"/>
          <p:cNvSpPr/>
          <p:nvPr/>
        </p:nvSpPr>
        <p:spPr>
          <a:xfrm>
            <a:off x="318170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7" name="Google Shape;27447;p60"/>
          <p:cNvSpPr/>
          <p:nvPr/>
        </p:nvSpPr>
        <p:spPr>
          <a:xfrm>
            <a:off x="330120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8" name="Google Shape;27448;p60"/>
          <p:cNvSpPr/>
          <p:nvPr/>
        </p:nvSpPr>
        <p:spPr>
          <a:xfrm>
            <a:off x="342071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9" name="Google Shape;27449;p60"/>
          <p:cNvSpPr/>
          <p:nvPr/>
        </p:nvSpPr>
        <p:spPr>
          <a:xfrm>
            <a:off x="354022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0" name="Google Shape;27450;p60"/>
          <p:cNvSpPr/>
          <p:nvPr/>
        </p:nvSpPr>
        <p:spPr>
          <a:xfrm>
            <a:off x="365973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1" name="Google Shape;27451;p60"/>
          <p:cNvSpPr/>
          <p:nvPr/>
        </p:nvSpPr>
        <p:spPr>
          <a:xfrm>
            <a:off x="37792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2" name="Google Shape;27452;p60"/>
          <p:cNvSpPr/>
          <p:nvPr/>
        </p:nvSpPr>
        <p:spPr>
          <a:xfrm>
            <a:off x="389876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3" name="Google Shape;27453;p60"/>
          <p:cNvSpPr/>
          <p:nvPr/>
        </p:nvSpPr>
        <p:spPr>
          <a:xfrm>
            <a:off x="401827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4" name="Google Shape;27454;p60"/>
          <p:cNvSpPr/>
          <p:nvPr/>
        </p:nvSpPr>
        <p:spPr>
          <a:xfrm>
            <a:off x="413779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5" name="Google Shape;27455;p60"/>
          <p:cNvSpPr/>
          <p:nvPr/>
        </p:nvSpPr>
        <p:spPr>
          <a:xfrm>
            <a:off x="425730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6" name="Google Shape;27456;p60"/>
          <p:cNvSpPr/>
          <p:nvPr/>
        </p:nvSpPr>
        <p:spPr>
          <a:xfrm>
            <a:off x="437682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7" name="Google Shape;27457;p60"/>
          <p:cNvSpPr/>
          <p:nvPr/>
        </p:nvSpPr>
        <p:spPr>
          <a:xfrm>
            <a:off x="449633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8" name="Google Shape;27458;p60"/>
          <p:cNvSpPr/>
          <p:nvPr/>
        </p:nvSpPr>
        <p:spPr>
          <a:xfrm>
            <a:off x="461584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9" name="Google Shape;27459;p60"/>
          <p:cNvSpPr/>
          <p:nvPr/>
        </p:nvSpPr>
        <p:spPr>
          <a:xfrm>
            <a:off x="473536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0" name="Google Shape;27460;p60"/>
          <p:cNvSpPr/>
          <p:nvPr/>
        </p:nvSpPr>
        <p:spPr>
          <a:xfrm>
            <a:off x="485487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1" name="Google Shape;27461;p60"/>
          <p:cNvSpPr/>
          <p:nvPr/>
        </p:nvSpPr>
        <p:spPr>
          <a:xfrm>
            <a:off x="497438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2" name="Google Shape;27462;p60"/>
          <p:cNvSpPr/>
          <p:nvPr/>
        </p:nvSpPr>
        <p:spPr>
          <a:xfrm>
            <a:off x="509390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3" name="Google Shape;27463;p60"/>
          <p:cNvSpPr/>
          <p:nvPr/>
        </p:nvSpPr>
        <p:spPr>
          <a:xfrm>
            <a:off x="521341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4" name="Google Shape;27464;p60"/>
          <p:cNvSpPr/>
          <p:nvPr/>
        </p:nvSpPr>
        <p:spPr>
          <a:xfrm>
            <a:off x="533292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5" name="Google Shape;27465;p60"/>
          <p:cNvSpPr/>
          <p:nvPr/>
        </p:nvSpPr>
        <p:spPr>
          <a:xfrm>
            <a:off x="545244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6" name="Google Shape;27466;p60"/>
          <p:cNvSpPr/>
          <p:nvPr/>
        </p:nvSpPr>
        <p:spPr>
          <a:xfrm>
            <a:off x="557195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7" name="Google Shape;27467;p60"/>
          <p:cNvSpPr/>
          <p:nvPr/>
        </p:nvSpPr>
        <p:spPr>
          <a:xfrm>
            <a:off x="569146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8" name="Google Shape;27468;p60"/>
          <p:cNvSpPr/>
          <p:nvPr/>
        </p:nvSpPr>
        <p:spPr>
          <a:xfrm>
            <a:off x="581098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9" name="Google Shape;27469;p60"/>
          <p:cNvSpPr/>
          <p:nvPr/>
        </p:nvSpPr>
        <p:spPr>
          <a:xfrm>
            <a:off x="593049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0" name="Google Shape;27470;p60"/>
          <p:cNvSpPr/>
          <p:nvPr/>
        </p:nvSpPr>
        <p:spPr>
          <a:xfrm>
            <a:off x="605001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1" name="Google Shape;27471;p60"/>
          <p:cNvSpPr/>
          <p:nvPr/>
        </p:nvSpPr>
        <p:spPr>
          <a:xfrm>
            <a:off x="616952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2" name="Google Shape;27472;p60"/>
          <p:cNvSpPr/>
          <p:nvPr/>
        </p:nvSpPr>
        <p:spPr>
          <a:xfrm>
            <a:off x="628903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3" name="Google Shape;27473;p60"/>
          <p:cNvSpPr/>
          <p:nvPr/>
        </p:nvSpPr>
        <p:spPr>
          <a:xfrm>
            <a:off x="640855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4" name="Google Shape;27474;p60"/>
          <p:cNvSpPr/>
          <p:nvPr/>
        </p:nvSpPr>
        <p:spPr>
          <a:xfrm>
            <a:off x="652806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5" name="Google Shape;27475;p60"/>
          <p:cNvSpPr/>
          <p:nvPr/>
        </p:nvSpPr>
        <p:spPr>
          <a:xfrm>
            <a:off x="664757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6" name="Google Shape;27476;p60"/>
          <p:cNvSpPr/>
          <p:nvPr/>
        </p:nvSpPr>
        <p:spPr>
          <a:xfrm>
            <a:off x="676709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7" name="Google Shape;27477;p60"/>
          <p:cNvSpPr/>
          <p:nvPr/>
        </p:nvSpPr>
        <p:spPr>
          <a:xfrm>
            <a:off x="688660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8" name="Google Shape;27478;p60"/>
          <p:cNvSpPr/>
          <p:nvPr/>
        </p:nvSpPr>
        <p:spPr>
          <a:xfrm>
            <a:off x="700611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9" name="Google Shape;27479;p60"/>
          <p:cNvSpPr/>
          <p:nvPr/>
        </p:nvSpPr>
        <p:spPr>
          <a:xfrm>
            <a:off x="712563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0" name="Google Shape;27480;p60"/>
          <p:cNvSpPr/>
          <p:nvPr/>
        </p:nvSpPr>
        <p:spPr>
          <a:xfrm>
            <a:off x="724514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1" name="Google Shape;27481;p60"/>
          <p:cNvSpPr/>
          <p:nvPr/>
        </p:nvSpPr>
        <p:spPr>
          <a:xfrm>
            <a:off x="736465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2" name="Google Shape;27482;p60"/>
          <p:cNvSpPr/>
          <p:nvPr/>
        </p:nvSpPr>
        <p:spPr>
          <a:xfrm>
            <a:off x="748417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3" name="Google Shape;27483;p60"/>
          <p:cNvSpPr/>
          <p:nvPr/>
        </p:nvSpPr>
        <p:spPr>
          <a:xfrm>
            <a:off x="760368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4" name="Google Shape;27484;p60"/>
          <p:cNvSpPr/>
          <p:nvPr/>
        </p:nvSpPr>
        <p:spPr>
          <a:xfrm>
            <a:off x="772319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5" name="Google Shape;27485;p60"/>
          <p:cNvSpPr/>
          <p:nvPr/>
        </p:nvSpPr>
        <p:spPr>
          <a:xfrm>
            <a:off x="784271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6" name="Google Shape;27486;p60"/>
          <p:cNvSpPr/>
          <p:nvPr/>
        </p:nvSpPr>
        <p:spPr>
          <a:xfrm>
            <a:off x="79622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7" name="Google Shape;27487;p60"/>
          <p:cNvSpPr/>
          <p:nvPr/>
        </p:nvSpPr>
        <p:spPr>
          <a:xfrm>
            <a:off x="808174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8" name="Google Shape;27488;p60"/>
          <p:cNvSpPr/>
          <p:nvPr/>
        </p:nvSpPr>
        <p:spPr>
          <a:xfrm>
            <a:off x="820125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9" name="Google Shape;27489;p60"/>
          <p:cNvSpPr/>
          <p:nvPr/>
        </p:nvSpPr>
        <p:spPr>
          <a:xfrm>
            <a:off x="83207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0" name="Google Shape;27490;p60"/>
          <p:cNvSpPr/>
          <p:nvPr/>
        </p:nvSpPr>
        <p:spPr>
          <a:xfrm>
            <a:off x="844028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1" name="Google Shape;27491;p60"/>
          <p:cNvSpPr/>
          <p:nvPr/>
        </p:nvSpPr>
        <p:spPr>
          <a:xfrm>
            <a:off x="855979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2" name="Google Shape;27492;p60"/>
          <p:cNvSpPr/>
          <p:nvPr/>
        </p:nvSpPr>
        <p:spPr>
          <a:xfrm>
            <a:off x="867930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3" name="Google Shape;27493;p60"/>
          <p:cNvSpPr/>
          <p:nvPr/>
        </p:nvSpPr>
        <p:spPr>
          <a:xfrm>
            <a:off x="879882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4" name="Google Shape;27494;p60"/>
          <p:cNvSpPr/>
          <p:nvPr/>
        </p:nvSpPr>
        <p:spPr>
          <a:xfrm>
            <a:off x="31350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5" name="Google Shape;27495;p60"/>
          <p:cNvSpPr/>
          <p:nvPr/>
        </p:nvSpPr>
        <p:spPr>
          <a:xfrm>
            <a:off x="43301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6" name="Google Shape;27496;p60"/>
          <p:cNvSpPr/>
          <p:nvPr/>
        </p:nvSpPr>
        <p:spPr>
          <a:xfrm>
            <a:off x="55251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7" name="Google Shape;27497;p60"/>
          <p:cNvSpPr/>
          <p:nvPr/>
        </p:nvSpPr>
        <p:spPr>
          <a:xfrm>
            <a:off x="6720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8" name="Google Shape;27498;p60"/>
          <p:cNvSpPr/>
          <p:nvPr/>
        </p:nvSpPr>
        <p:spPr>
          <a:xfrm>
            <a:off x="79153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9" name="Google Shape;27499;p60"/>
          <p:cNvSpPr/>
          <p:nvPr/>
        </p:nvSpPr>
        <p:spPr>
          <a:xfrm>
            <a:off x="91104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0" name="Google Shape;27500;p60"/>
          <p:cNvSpPr/>
          <p:nvPr/>
        </p:nvSpPr>
        <p:spPr>
          <a:xfrm>
            <a:off x="10305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1" name="Google Shape;27501;p60"/>
          <p:cNvSpPr/>
          <p:nvPr/>
        </p:nvSpPr>
        <p:spPr>
          <a:xfrm>
            <a:off x="115006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2" name="Google Shape;27502;p60"/>
          <p:cNvSpPr/>
          <p:nvPr/>
        </p:nvSpPr>
        <p:spPr>
          <a:xfrm>
            <a:off x="126956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3" name="Google Shape;27503;p60"/>
          <p:cNvSpPr/>
          <p:nvPr/>
        </p:nvSpPr>
        <p:spPr>
          <a:xfrm>
            <a:off x="138907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4" name="Google Shape;27504;p60"/>
          <p:cNvSpPr/>
          <p:nvPr/>
        </p:nvSpPr>
        <p:spPr>
          <a:xfrm>
            <a:off x="150858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5" name="Google Shape;27505;p60"/>
          <p:cNvSpPr/>
          <p:nvPr/>
        </p:nvSpPr>
        <p:spPr>
          <a:xfrm>
            <a:off x="162809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6" name="Google Shape;27506;p60"/>
          <p:cNvSpPr/>
          <p:nvPr/>
        </p:nvSpPr>
        <p:spPr>
          <a:xfrm>
            <a:off x="174760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7" name="Google Shape;27507;p60"/>
          <p:cNvSpPr/>
          <p:nvPr/>
        </p:nvSpPr>
        <p:spPr>
          <a:xfrm>
            <a:off x="186711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8" name="Google Shape;27508;p60"/>
          <p:cNvSpPr/>
          <p:nvPr/>
        </p:nvSpPr>
        <p:spPr>
          <a:xfrm>
            <a:off x="198661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9" name="Google Shape;27509;p60"/>
          <p:cNvSpPr/>
          <p:nvPr/>
        </p:nvSpPr>
        <p:spPr>
          <a:xfrm>
            <a:off x="210612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0" name="Google Shape;27510;p60"/>
          <p:cNvSpPr/>
          <p:nvPr/>
        </p:nvSpPr>
        <p:spPr>
          <a:xfrm>
            <a:off x="222563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1" name="Google Shape;27511;p60"/>
          <p:cNvSpPr/>
          <p:nvPr/>
        </p:nvSpPr>
        <p:spPr>
          <a:xfrm>
            <a:off x="234514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2" name="Google Shape;27512;p60"/>
          <p:cNvSpPr/>
          <p:nvPr/>
        </p:nvSpPr>
        <p:spPr>
          <a:xfrm>
            <a:off x="246465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3" name="Google Shape;27513;p60"/>
          <p:cNvSpPr/>
          <p:nvPr/>
        </p:nvSpPr>
        <p:spPr>
          <a:xfrm>
            <a:off x="258415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4" name="Google Shape;27514;p60"/>
          <p:cNvSpPr/>
          <p:nvPr/>
        </p:nvSpPr>
        <p:spPr>
          <a:xfrm>
            <a:off x="27036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5" name="Google Shape;27515;p60"/>
          <p:cNvSpPr/>
          <p:nvPr/>
        </p:nvSpPr>
        <p:spPr>
          <a:xfrm>
            <a:off x="282317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6" name="Google Shape;27516;p60"/>
          <p:cNvSpPr/>
          <p:nvPr/>
        </p:nvSpPr>
        <p:spPr>
          <a:xfrm>
            <a:off x="294268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7" name="Google Shape;27517;p60"/>
          <p:cNvSpPr/>
          <p:nvPr/>
        </p:nvSpPr>
        <p:spPr>
          <a:xfrm>
            <a:off x="306219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8" name="Google Shape;27518;p60"/>
          <p:cNvSpPr/>
          <p:nvPr/>
        </p:nvSpPr>
        <p:spPr>
          <a:xfrm>
            <a:off x="318170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9" name="Google Shape;27519;p60"/>
          <p:cNvSpPr/>
          <p:nvPr/>
        </p:nvSpPr>
        <p:spPr>
          <a:xfrm>
            <a:off x="330120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0" name="Google Shape;27520;p60"/>
          <p:cNvSpPr/>
          <p:nvPr/>
        </p:nvSpPr>
        <p:spPr>
          <a:xfrm>
            <a:off x="342071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1" name="Google Shape;27521;p60"/>
          <p:cNvSpPr/>
          <p:nvPr/>
        </p:nvSpPr>
        <p:spPr>
          <a:xfrm>
            <a:off x="354022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2" name="Google Shape;27522;p60"/>
          <p:cNvSpPr/>
          <p:nvPr/>
        </p:nvSpPr>
        <p:spPr>
          <a:xfrm>
            <a:off x="365973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3" name="Google Shape;27523;p60"/>
          <p:cNvSpPr/>
          <p:nvPr/>
        </p:nvSpPr>
        <p:spPr>
          <a:xfrm>
            <a:off x="37792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4" name="Google Shape;27524;p60"/>
          <p:cNvSpPr/>
          <p:nvPr/>
        </p:nvSpPr>
        <p:spPr>
          <a:xfrm>
            <a:off x="389876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5" name="Google Shape;27525;p60"/>
          <p:cNvSpPr/>
          <p:nvPr/>
        </p:nvSpPr>
        <p:spPr>
          <a:xfrm>
            <a:off x="401827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6" name="Google Shape;27526;p60"/>
          <p:cNvSpPr/>
          <p:nvPr/>
        </p:nvSpPr>
        <p:spPr>
          <a:xfrm>
            <a:off x="413779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7" name="Google Shape;27527;p60"/>
          <p:cNvSpPr/>
          <p:nvPr/>
        </p:nvSpPr>
        <p:spPr>
          <a:xfrm>
            <a:off x="425730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8" name="Google Shape;27528;p60"/>
          <p:cNvSpPr/>
          <p:nvPr/>
        </p:nvSpPr>
        <p:spPr>
          <a:xfrm>
            <a:off x="437682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9" name="Google Shape;27529;p60"/>
          <p:cNvSpPr/>
          <p:nvPr/>
        </p:nvSpPr>
        <p:spPr>
          <a:xfrm>
            <a:off x="449633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0" name="Google Shape;27530;p60"/>
          <p:cNvSpPr/>
          <p:nvPr/>
        </p:nvSpPr>
        <p:spPr>
          <a:xfrm>
            <a:off x="461584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1" name="Google Shape;27531;p60"/>
          <p:cNvSpPr/>
          <p:nvPr/>
        </p:nvSpPr>
        <p:spPr>
          <a:xfrm>
            <a:off x="473536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2" name="Google Shape;27532;p60"/>
          <p:cNvSpPr/>
          <p:nvPr/>
        </p:nvSpPr>
        <p:spPr>
          <a:xfrm>
            <a:off x="485487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3" name="Google Shape;27533;p60"/>
          <p:cNvSpPr/>
          <p:nvPr/>
        </p:nvSpPr>
        <p:spPr>
          <a:xfrm>
            <a:off x="497438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4" name="Google Shape;27534;p60"/>
          <p:cNvSpPr/>
          <p:nvPr/>
        </p:nvSpPr>
        <p:spPr>
          <a:xfrm>
            <a:off x="509390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5" name="Google Shape;27535;p60"/>
          <p:cNvSpPr/>
          <p:nvPr/>
        </p:nvSpPr>
        <p:spPr>
          <a:xfrm>
            <a:off x="521341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6" name="Google Shape;27536;p60"/>
          <p:cNvSpPr/>
          <p:nvPr/>
        </p:nvSpPr>
        <p:spPr>
          <a:xfrm>
            <a:off x="533292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7" name="Google Shape;27537;p60"/>
          <p:cNvSpPr/>
          <p:nvPr/>
        </p:nvSpPr>
        <p:spPr>
          <a:xfrm>
            <a:off x="545244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8" name="Google Shape;27538;p60"/>
          <p:cNvSpPr/>
          <p:nvPr/>
        </p:nvSpPr>
        <p:spPr>
          <a:xfrm>
            <a:off x="557195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9" name="Google Shape;27539;p60"/>
          <p:cNvSpPr/>
          <p:nvPr/>
        </p:nvSpPr>
        <p:spPr>
          <a:xfrm>
            <a:off x="569146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0" name="Google Shape;27540;p60"/>
          <p:cNvSpPr/>
          <p:nvPr/>
        </p:nvSpPr>
        <p:spPr>
          <a:xfrm>
            <a:off x="581098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1" name="Google Shape;27541;p60"/>
          <p:cNvSpPr/>
          <p:nvPr/>
        </p:nvSpPr>
        <p:spPr>
          <a:xfrm>
            <a:off x="593049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2" name="Google Shape;27542;p60"/>
          <p:cNvSpPr/>
          <p:nvPr/>
        </p:nvSpPr>
        <p:spPr>
          <a:xfrm>
            <a:off x="605001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3" name="Google Shape;27543;p60"/>
          <p:cNvSpPr/>
          <p:nvPr/>
        </p:nvSpPr>
        <p:spPr>
          <a:xfrm>
            <a:off x="616952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4" name="Google Shape;27544;p60"/>
          <p:cNvSpPr/>
          <p:nvPr/>
        </p:nvSpPr>
        <p:spPr>
          <a:xfrm>
            <a:off x="628903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5" name="Google Shape;27545;p60"/>
          <p:cNvSpPr/>
          <p:nvPr/>
        </p:nvSpPr>
        <p:spPr>
          <a:xfrm>
            <a:off x="640855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6" name="Google Shape;27546;p60"/>
          <p:cNvSpPr/>
          <p:nvPr/>
        </p:nvSpPr>
        <p:spPr>
          <a:xfrm>
            <a:off x="652806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7" name="Google Shape;27547;p60"/>
          <p:cNvSpPr/>
          <p:nvPr/>
        </p:nvSpPr>
        <p:spPr>
          <a:xfrm>
            <a:off x="664757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8" name="Google Shape;27548;p60"/>
          <p:cNvSpPr/>
          <p:nvPr/>
        </p:nvSpPr>
        <p:spPr>
          <a:xfrm>
            <a:off x="676709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9" name="Google Shape;27549;p60"/>
          <p:cNvSpPr/>
          <p:nvPr/>
        </p:nvSpPr>
        <p:spPr>
          <a:xfrm>
            <a:off x="688660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0" name="Google Shape;27550;p60"/>
          <p:cNvSpPr/>
          <p:nvPr/>
        </p:nvSpPr>
        <p:spPr>
          <a:xfrm>
            <a:off x="700611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1" name="Google Shape;27551;p60"/>
          <p:cNvSpPr/>
          <p:nvPr/>
        </p:nvSpPr>
        <p:spPr>
          <a:xfrm>
            <a:off x="712563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2" name="Google Shape;27552;p60"/>
          <p:cNvSpPr/>
          <p:nvPr/>
        </p:nvSpPr>
        <p:spPr>
          <a:xfrm>
            <a:off x="724514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3" name="Google Shape;27553;p60"/>
          <p:cNvSpPr/>
          <p:nvPr/>
        </p:nvSpPr>
        <p:spPr>
          <a:xfrm>
            <a:off x="736465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4" name="Google Shape;27554;p60"/>
          <p:cNvSpPr/>
          <p:nvPr/>
        </p:nvSpPr>
        <p:spPr>
          <a:xfrm>
            <a:off x="748417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5" name="Google Shape;27555;p60"/>
          <p:cNvSpPr/>
          <p:nvPr/>
        </p:nvSpPr>
        <p:spPr>
          <a:xfrm>
            <a:off x="760368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6" name="Google Shape;27556;p60"/>
          <p:cNvSpPr/>
          <p:nvPr/>
        </p:nvSpPr>
        <p:spPr>
          <a:xfrm>
            <a:off x="772319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7" name="Google Shape;27557;p60"/>
          <p:cNvSpPr/>
          <p:nvPr/>
        </p:nvSpPr>
        <p:spPr>
          <a:xfrm>
            <a:off x="784271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8" name="Google Shape;27558;p60"/>
          <p:cNvSpPr/>
          <p:nvPr/>
        </p:nvSpPr>
        <p:spPr>
          <a:xfrm>
            <a:off x="79622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9" name="Google Shape;27559;p60"/>
          <p:cNvSpPr/>
          <p:nvPr/>
        </p:nvSpPr>
        <p:spPr>
          <a:xfrm>
            <a:off x="808174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0" name="Google Shape;27560;p60"/>
          <p:cNvSpPr/>
          <p:nvPr/>
        </p:nvSpPr>
        <p:spPr>
          <a:xfrm>
            <a:off x="820125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1" name="Google Shape;27561;p60"/>
          <p:cNvSpPr/>
          <p:nvPr/>
        </p:nvSpPr>
        <p:spPr>
          <a:xfrm>
            <a:off x="83207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2" name="Google Shape;27562;p60"/>
          <p:cNvSpPr/>
          <p:nvPr/>
        </p:nvSpPr>
        <p:spPr>
          <a:xfrm>
            <a:off x="844028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3" name="Google Shape;27563;p60"/>
          <p:cNvSpPr/>
          <p:nvPr/>
        </p:nvSpPr>
        <p:spPr>
          <a:xfrm>
            <a:off x="855979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4" name="Google Shape;27564;p60"/>
          <p:cNvSpPr/>
          <p:nvPr/>
        </p:nvSpPr>
        <p:spPr>
          <a:xfrm>
            <a:off x="867930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5" name="Google Shape;27565;p60"/>
          <p:cNvSpPr/>
          <p:nvPr/>
        </p:nvSpPr>
        <p:spPr>
          <a:xfrm>
            <a:off x="879882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6" name="Google Shape;27566;p60"/>
          <p:cNvSpPr/>
          <p:nvPr/>
        </p:nvSpPr>
        <p:spPr>
          <a:xfrm>
            <a:off x="31350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7" name="Google Shape;27567;p60"/>
          <p:cNvSpPr/>
          <p:nvPr/>
        </p:nvSpPr>
        <p:spPr>
          <a:xfrm>
            <a:off x="43301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8" name="Google Shape;27568;p60"/>
          <p:cNvSpPr/>
          <p:nvPr/>
        </p:nvSpPr>
        <p:spPr>
          <a:xfrm>
            <a:off x="55251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9" name="Google Shape;27569;p60"/>
          <p:cNvSpPr/>
          <p:nvPr/>
        </p:nvSpPr>
        <p:spPr>
          <a:xfrm>
            <a:off x="6720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0" name="Google Shape;27570;p60"/>
          <p:cNvSpPr/>
          <p:nvPr/>
        </p:nvSpPr>
        <p:spPr>
          <a:xfrm>
            <a:off x="79153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1" name="Google Shape;27571;p60"/>
          <p:cNvSpPr/>
          <p:nvPr/>
        </p:nvSpPr>
        <p:spPr>
          <a:xfrm>
            <a:off x="91104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2" name="Google Shape;27572;p60"/>
          <p:cNvSpPr/>
          <p:nvPr/>
        </p:nvSpPr>
        <p:spPr>
          <a:xfrm>
            <a:off x="10305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3" name="Google Shape;27573;p60"/>
          <p:cNvSpPr/>
          <p:nvPr/>
        </p:nvSpPr>
        <p:spPr>
          <a:xfrm>
            <a:off x="115006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4" name="Google Shape;27574;p60"/>
          <p:cNvSpPr/>
          <p:nvPr/>
        </p:nvSpPr>
        <p:spPr>
          <a:xfrm>
            <a:off x="126956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5" name="Google Shape;27575;p60"/>
          <p:cNvSpPr/>
          <p:nvPr/>
        </p:nvSpPr>
        <p:spPr>
          <a:xfrm>
            <a:off x="138907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6" name="Google Shape;27576;p60"/>
          <p:cNvSpPr/>
          <p:nvPr/>
        </p:nvSpPr>
        <p:spPr>
          <a:xfrm>
            <a:off x="150858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7" name="Google Shape;27577;p60"/>
          <p:cNvSpPr/>
          <p:nvPr/>
        </p:nvSpPr>
        <p:spPr>
          <a:xfrm>
            <a:off x="162809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8" name="Google Shape;27578;p60"/>
          <p:cNvSpPr/>
          <p:nvPr/>
        </p:nvSpPr>
        <p:spPr>
          <a:xfrm>
            <a:off x="174760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9" name="Google Shape;27579;p60"/>
          <p:cNvSpPr/>
          <p:nvPr/>
        </p:nvSpPr>
        <p:spPr>
          <a:xfrm>
            <a:off x="186711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0" name="Google Shape;27580;p60"/>
          <p:cNvSpPr/>
          <p:nvPr/>
        </p:nvSpPr>
        <p:spPr>
          <a:xfrm>
            <a:off x="198661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1" name="Google Shape;27581;p60"/>
          <p:cNvSpPr/>
          <p:nvPr/>
        </p:nvSpPr>
        <p:spPr>
          <a:xfrm>
            <a:off x="210612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2" name="Google Shape;27582;p60"/>
          <p:cNvSpPr/>
          <p:nvPr/>
        </p:nvSpPr>
        <p:spPr>
          <a:xfrm>
            <a:off x="222563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3" name="Google Shape;27583;p60"/>
          <p:cNvSpPr/>
          <p:nvPr/>
        </p:nvSpPr>
        <p:spPr>
          <a:xfrm>
            <a:off x="234514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4" name="Google Shape;27584;p60"/>
          <p:cNvSpPr/>
          <p:nvPr/>
        </p:nvSpPr>
        <p:spPr>
          <a:xfrm>
            <a:off x="246465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5" name="Google Shape;27585;p60"/>
          <p:cNvSpPr/>
          <p:nvPr/>
        </p:nvSpPr>
        <p:spPr>
          <a:xfrm>
            <a:off x="258415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6" name="Google Shape;27586;p60"/>
          <p:cNvSpPr/>
          <p:nvPr/>
        </p:nvSpPr>
        <p:spPr>
          <a:xfrm>
            <a:off x="27036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7" name="Google Shape;27587;p60"/>
          <p:cNvSpPr/>
          <p:nvPr/>
        </p:nvSpPr>
        <p:spPr>
          <a:xfrm>
            <a:off x="282317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8" name="Google Shape;27588;p60"/>
          <p:cNvSpPr/>
          <p:nvPr/>
        </p:nvSpPr>
        <p:spPr>
          <a:xfrm>
            <a:off x="294268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9" name="Google Shape;27589;p60"/>
          <p:cNvSpPr/>
          <p:nvPr/>
        </p:nvSpPr>
        <p:spPr>
          <a:xfrm>
            <a:off x="306219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0" name="Google Shape;27590;p60"/>
          <p:cNvSpPr/>
          <p:nvPr/>
        </p:nvSpPr>
        <p:spPr>
          <a:xfrm>
            <a:off x="318170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1" name="Google Shape;27591;p60"/>
          <p:cNvSpPr/>
          <p:nvPr/>
        </p:nvSpPr>
        <p:spPr>
          <a:xfrm>
            <a:off x="330120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2" name="Google Shape;27592;p60"/>
          <p:cNvSpPr/>
          <p:nvPr/>
        </p:nvSpPr>
        <p:spPr>
          <a:xfrm>
            <a:off x="342071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3" name="Google Shape;27593;p60"/>
          <p:cNvSpPr/>
          <p:nvPr/>
        </p:nvSpPr>
        <p:spPr>
          <a:xfrm>
            <a:off x="354022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4" name="Google Shape;27594;p60"/>
          <p:cNvSpPr/>
          <p:nvPr/>
        </p:nvSpPr>
        <p:spPr>
          <a:xfrm>
            <a:off x="365973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5" name="Google Shape;27595;p60"/>
          <p:cNvSpPr/>
          <p:nvPr/>
        </p:nvSpPr>
        <p:spPr>
          <a:xfrm>
            <a:off x="37792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6" name="Google Shape;27596;p60"/>
          <p:cNvSpPr/>
          <p:nvPr/>
        </p:nvSpPr>
        <p:spPr>
          <a:xfrm>
            <a:off x="389876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7" name="Google Shape;27597;p60"/>
          <p:cNvSpPr/>
          <p:nvPr/>
        </p:nvSpPr>
        <p:spPr>
          <a:xfrm>
            <a:off x="401827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8" name="Google Shape;27598;p60"/>
          <p:cNvSpPr/>
          <p:nvPr/>
        </p:nvSpPr>
        <p:spPr>
          <a:xfrm>
            <a:off x="413779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9" name="Google Shape;27599;p60"/>
          <p:cNvSpPr/>
          <p:nvPr/>
        </p:nvSpPr>
        <p:spPr>
          <a:xfrm>
            <a:off x="425730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0" name="Google Shape;27600;p60"/>
          <p:cNvSpPr/>
          <p:nvPr/>
        </p:nvSpPr>
        <p:spPr>
          <a:xfrm>
            <a:off x="437682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1" name="Google Shape;27601;p60"/>
          <p:cNvSpPr/>
          <p:nvPr/>
        </p:nvSpPr>
        <p:spPr>
          <a:xfrm>
            <a:off x="449633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2" name="Google Shape;27602;p60"/>
          <p:cNvSpPr/>
          <p:nvPr/>
        </p:nvSpPr>
        <p:spPr>
          <a:xfrm>
            <a:off x="461584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3" name="Google Shape;27603;p60"/>
          <p:cNvSpPr/>
          <p:nvPr/>
        </p:nvSpPr>
        <p:spPr>
          <a:xfrm>
            <a:off x="473536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4" name="Google Shape;27604;p60"/>
          <p:cNvSpPr/>
          <p:nvPr/>
        </p:nvSpPr>
        <p:spPr>
          <a:xfrm>
            <a:off x="485487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5" name="Google Shape;27605;p60"/>
          <p:cNvSpPr/>
          <p:nvPr/>
        </p:nvSpPr>
        <p:spPr>
          <a:xfrm>
            <a:off x="497438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6" name="Google Shape;27606;p60"/>
          <p:cNvSpPr/>
          <p:nvPr/>
        </p:nvSpPr>
        <p:spPr>
          <a:xfrm>
            <a:off x="509390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7" name="Google Shape;27607;p60"/>
          <p:cNvSpPr/>
          <p:nvPr/>
        </p:nvSpPr>
        <p:spPr>
          <a:xfrm>
            <a:off x="521341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8" name="Google Shape;27608;p60"/>
          <p:cNvSpPr/>
          <p:nvPr/>
        </p:nvSpPr>
        <p:spPr>
          <a:xfrm>
            <a:off x="533292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9" name="Google Shape;27609;p60"/>
          <p:cNvSpPr/>
          <p:nvPr/>
        </p:nvSpPr>
        <p:spPr>
          <a:xfrm>
            <a:off x="545244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0" name="Google Shape;27610;p60"/>
          <p:cNvSpPr/>
          <p:nvPr/>
        </p:nvSpPr>
        <p:spPr>
          <a:xfrm>
            <a:off x="557195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1" name="Google Shape;27611;p60"/>
          <p:cNvSpPr/>
          <p:nvPr/>
        </p:nvSpPr>
        <p:spPr>
          <a:xfrm>
            <a:off x="569146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2" name="Google Shape;27612;p60"/>
          <p:cNvSpPr/>
          <p:nvPr/>
        </p:nvSpPr>
        <p:spPr>
          <a:xfrm>
            <a:off x="581098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3" name="Google Shape;27613;p60"/>
          <p:cNvSpPr/>
          <p:nvPr/>
        </p:nvSpPr>
        <p:spPr>
          <a:xfrm>
            <a:off x="593049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4" name="Google Shape;27614;p60"/>
          <p:cNvSpPr/>
          <p:nvPr/>
        </p:nvSpPr>
        <p:spPr>
          <a:xfrm>
            <a:off x="605001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5" name="Google Shape;27615;p60"/>
          <p:cNvSpPr/>
          <p:nvPr/>
        </p:nvSpPr>
        <p:spPr>
          <a:xfrm>
            <a:off x="616952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6" name="Google Shape;27616;p60"/>
          <p:cNvSpPr/>
          <p:nvPr/>
        </p:nvSpPr>
        <p:spPr>
          <a:xfrm>
            <a:off x="628903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7" name="Google Shape;27617;p60"/>
          <p:cNvSpPr/>
          <p:nvPr/>
        </p:nvSpPr>
        <p:spPr>
          <a:xfrm>
            <a:off x="640855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8" name="Google Shape;27618;p60"/>
          <p:cNvSpPr/>
          <p:nvPr/>
        </p:nvSpPr>
        <p:spPr>
          <a:xfrm>
            <a:off x="652806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9" name="Google Shape;27619;p60"/>
          <p:cNvSpPr/>
          <p:nvPr/>
        </p:nvSpPr>
        <p:spPr>
          <a:xfrm>
            <a:off x="664757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0" name="Google Shape;27620;p60"/>
          <p:cNvSpPr/>
          <p:nvPr/>
        </p:nvSpPr>
        <p:spPr>
          <a:xfrm>
            <a:off x="676709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1" name="Google Shape;27621;p60"/>
          <p:cNvSpPr/>
          <p:nvPr/>
        </p:nvSpPr>
        <p:spPr>
          <a:xfrm>
            <a:off x="688660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2" name="Google Shape;27622;p60"/>
          <p:cNvSpPr/>
          <p:nvPr/>
        </p:nvSpPr>
        <p:spPr>
          <a:xfrm>
            <a:off x="700611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3" name="Google Shape;27623;p60"/>
          <p:cNvSpPr/>
          <p:nvPr/>
        </p:nvSpPr>
        <p:spPr>
          <a:xfrm>
            <a:off x="712563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4" name="Google Shape;27624;p60"/>
          <p:cNvSpPr/>
          <p:nvPr/>
        </p:nvSpPr>
        <p:spPr>
          <a:xfrm>
            <a:off x="724514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5" name="Google Shape;27625;p60"/>
          <p:cNvSpPr/>
          <p:nvPr/>
        </p:nvSpPr>
        <p:spPr>
          <a:xfrm>
            <a:off x="736465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6" name="Google Shape;27626;p60"/>
          <p:cNvSpPr/>
          <p:nvPr/>
        </p:nvSpPr>
        <p:spPr>
          <a:xfrm>
            <a:off x="748417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7" name="Google Shape;27627;p60"/>
          <p:cNvSpPr/>
          <p:nvPr/>
        </p:nvSpPr>
        <p:spPr>
          <a:xfrm>
            <a:off x="760368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8" name="Google Shape;27628;p60"/>
          <p:cNvSpPr/>
          <p:nvPr/>
        </p:nvSpPr>
        <p:spPr>
          <a:xfrm>
            <a:off x="772319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9" name="Google Shape;27629;p60"/>
          <p:cNvSpPr/>
          <p:nvPr/>
        </p:nvSpPr>
        <p:spPr>
          <a:xfrm>
            <a:off x="784271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0" name="Google Shape;27630;p60"/>
          <p:cNvSpPr/>
          <p:nvPr/>
        </p:nvSpPr>
        <p:spPr>
          <a:xfrm>
            <a:off x="79622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1" name="Google Shape;27631;p60"/>
          <p:cNvSpPr/>
          <p:nvPr/>
        </p:nvSpPr>
        <p:spPr>
          <a:xfrm>
            <a:off x="808174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2" name="Google Shape;27632;p60"/>
          <p:cNvSpPr/>
          <p:nvPr/>
        </p:nvSpPr>
        <p:spPr>
          <a:xfrm>
            <a:off x="820125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3" name="Google Shape;27633;p60"/>
          <p:cNvSpPr/>
          <p:nvPr/>
        </p:nvSpPr>
        <p:spPr>
          <a:xfrm>
            <a:off x="83207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4" name="Google Shape;27634;p60"/>
          <p:cNvSpPr/>
          <p:nvPr/>
        </p:nvSpPr>
        <p:spPr>
          <a:xfrm>
            <a:off x="844028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5" name="Google Shape;27635;p60"/>
          <p:cNvSpPr/>
          <p:nvPr/>
        </p:nvSpPr>
        <p:spPr>
          <a:xfrm>
            <a:off x="855979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6" name="Google Shape;27636;p60"/>
          <p:cNvSpPr/>
          <p:nvPr/>
        </p:nvSpPr>
        <p:spPr>
          <a:xfrm>
            <a:off x="867930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7" name="Google Shape;27637;p60"/>
          <p:cNvSpPr/>
          <p:nvPr/>
        </p:nvSpPr>
        <p:spPr>
          <a:xfrm>
            <a:off x="879882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639" name="Google Shape;27639;p60"/>
          <p:cNvCxnSpPr>
            <a:cxnSpLocks/>
          </p:cNvCxnSpPr>
          <p:nvPr/>
        </p:nvCxnSpPr>
        <p:spPr>
          <a:xfrm rot="10800000">
            <a:off x="325100" y="244625"/>
            <a:ext cx="7554000" cy="0"/>
          </a:xfrm>
          <a:prstGeom prst="straightConnector1">
            <a:avLst/>
          </a:prstGeom>
          <a:noFill/>
          <a:ln w="9525" cap="flat" cmpd="sng">
            <a:solidFill>
              <a:schemeClr val="lt2"/>
            </a:solidFill>
            <a:prstDash val="solid"/>
            <a:round/>
            <a:headEnd type="none" w="med" len="med"/>
            <a:tailEnd type="none" w="med" len="med"/>
          </a:ln>
        </p:spPr>
      </p:cxnSp>
      <p:sp>
        <p:nvSpPr>
          <p:cNvPr id="27640" name="Google Shape;27640;p60"/>
          <p:cNvSpPr txBox="1">
            <a:spLocks noGrp="1"/>
          </p:cNvSpPr>
          <p:nvPr>
            <p:ph type="title"/>
          </p:nvPr>
        </p:nvSpPr>
        <p:spPr>
          <a:xfrm>
            <a:off x="1600300" y="2597152"/>
            <a:ext cx="6034875" cy="796598"/>
          </a:xfrm>
          <a:prstGeom prst="rect">
            <a:avLst/>
          </a:prstGeom>
        </p:spPr>
        <p:txBody>
          <a:bodyPr spcFirstLastPara="1" wrap="square" lIns="91425" tIns="64000" rIns="91425" bIns="91425" anchor="b" anchorCtr="0">
            <a:noAutofit/>
          </a:bodyPr>
          <a:lstStyle/>
          <a:p>
            <a:pPr marL="0" lvl="0" indent="0" algn="ctr" rtl="0">
              <a:spcBef>
                <a:spcPts val="0"/>
              </a:spcBef>
              <a:spcAft>
                <a:spcPts val="0"/>
              </a:spcAft>
              <a:buNone/>
            </a:pPr>
            <a:r>
              <a:rPr lang="en" dirty="0"/>
              <a:t>Methods</a:t>
            </a:r>
            <a:endParaRPr dirty="0"/>
          </a:p>
        </p:txBody>
      </p:sp>
      <p:sp>
        <p:nvSpPr>
          <p:cNvPr id="27642" name="Google Shape;27642;p60"/>
          <p:cNvSpPr txBox="1">
            <a:spLocks noGrp="1"/>
          </p:cNvSpPr>
          <p:nvPr>
            <p:ph type="title" idx="2"/>
          </p:nvPr>
        </p:nvSpPr>
        <p:spPr>
          <a:xfrm>
            <a:off x="3748993" y="1365627"/>
            <a:ext cx="1645800" cy="1097400"/>
          </a:xfrm>
          <a:prstGeom prst="rect">
            <a:avLst/>
          </a:prstGeom>
        </p:spPr>
        <p:txBody>
          <a:bodyPr spcFirstLastPara="1" wrap="square" lIns="91425" tIns="64000" rIns="91425" bIns="91425" anchor="b" anchorCtr="0">
            <a:noAutofit/>
          </a:bodyPr>
          <a:lstStyle/>
          <a:p>
            <a:pPr marL="0" lvl="0" indent="0" algn="ctr" rtl="0">
              <a:spcBef>
                <a:spcPts val="0"/>
              </a:spcBef>
              <a:spcAft>
                <a:spcPts val="0"/>
              </a:spcAft>
              <a:buNone/>
            </a:pPr>
            <a:r>
              <a:rPr lang="en-US" dirty="0"/>
              <a:t>3</a:t>
            </a:r>
            <a:endParaRPr dirty="0"/>
          </a:p>
        </p:txBody>
      </p:sp>
      <p:grpSp>
        <p:nvGrpSpPr>
          <p:cNvPr id="27643" name="Google Shape;27643;p60"/>
          <p:cNvGrpSpPr/>
          <p:nvPr/>
        </p:nvGrpSpPr>
        <p:grpSpPr>
          <a:xfrm>
            <a:off x="8320098" y="4866112"/>
            <a:ext cx="510133" cy="78484"/>
            <a:chOff x="3521300" y="154525"/>
            <a:chExt cx="1256175" cy="193500"/>
          </a:xfrm>
        </p:grpSpPr>
        <p:sp>
          <p:nvSpPr>
            <p:cNvPr id="27644" name="Google Shape;27644;p60"/>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5" name="Google Shape;27645;p60"/>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6" name="Google Shape;27646;p60"/>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7" name="Google Shape;27647;p60"/>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549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0BDF-81FC-E0D8-6542-B2C3A59D8F1E}"/>
              </a:ext>
            </a:extLst>
          </p:cNvPr>
          <p:cNvSpPr>
            <a:spLocks noGrp="1"/>
          </p:cNvSpPr>
          <p:nvPr>
            <p:ph type="title"/>
          </p:nvPr>
        </p:nvSpPr>
        <p:spPr>
          <a:xfrm>
            <a:off x="745925" y="278536"/>
            <a:ext cx="7704000" cy="576000"/>
          </a:xfrm>
        </p:spPr>
        <p:txBody>
          <a:bodyPr/>
          <a:lstStyle/>
          <a:p>
            <a:r>
              <a:rPr lang="en-US" sz="3200" dirty="0">
                <a:sym typeface="Arial"/>
              </a:rPr>
              <a:t>Campania Soil Spectral Library (SSL) Features</a:t>
            </a:r>
            <a:br>
              <a:rPr lang="en-US" sz="3200" dirty="0">
                <a:sym typeface="Arial"/>
              </a:rPr>
            </a:br>
            <a:endParaRPr lang="en-US" sz="3200" dirty="0"/>
          </a:p>
        </p:txBody>
      </p:sp>
      <p:sp>
        <p:nvSpPr>
          <p:cNvPr id="4" name="TextBox 3">
            <a:extLst>
              <a:ext uri="{FF2B5EF4-FFF2-40B4-BE49-F238E27FC236}">
                <a16:creationId xmlns:a16="http://schemas.microsoft.com/office/drawing/2014/main" id="{CE2B1C19-DCE7-D8B2-3230-10CCEAB6ADD4}"/>
              </a:ext>
            </a:extLst>
          </p:cNvPr>
          <p:cNvSpPr txBox="1"/>
          <p:nvPr/>
        </p:nvSpPr>
        <p:spPr>
          <a:xfrm>
            <a:off x="825500" y="1758565"/>
            <a:ext cx="4207500" cy="3016210"/>
          </a:xfrm>
          <a:prstGeom prst="rect">
            <a:avLst/>
          </a:prstGeom>
          <a:noFill/>
        </p:spPr>
        <p:txBody>
          <a:bodyPr wrap="square">
            <a:spAutoFit/>
          </a:bodyPr>
          <a:lstStyle/>
          <a:p>
            <a:pPr marL="365760" lvl="0" indent="-271780" algn="l" rtl="0">
              <a:lnSpc>
                <a:spcPct val="150000"/>
              </a:lnSpc>
              <a:spcBef>
                <a:spcPts val="0"/>
              </a:spcBef>
              <a:spcAft>
                <a:spcPts val="0"/>
              </a:spcAft>
              <a:buClr>
                <a:schemeClr val="dk2"/>
              </a:buClr>
              <a:buSzPts val="1400"/>
              <a:buChar char="●"/>
            </a:pPr>
            <a:r>
              <a:rPr lang="en-US" sz="1600" dirty="0">
                <a:solidFill>
                  <a:schemeClr val="dk1"/>
                </a:solidFill>
                <a:latin typeface="Anaheim"/>
              </a:rPr>
              <a:t>Texture classification</a:t>
            </a:r>
          </a:p>
          <a:p>
            <a:pPr marL="365760" indent="-271780">
              <a:lnSpc>
                <a:spcPct val="150000"/>
              </a:lnSpc>
              <a:buClr>
                <a:schemeClr val="dk2"/>
              </a:buClr>
              <a:buSzPts val="1400"/>
              <a:buFont typeface="Arial"/>
              <a:buChar char="●"/>
            </a:pPr>
            <a:r>
              <a:rPr lang="en-US" sz="1600" b="1" dirty="0">
                <a:solidFill>
                  <a:schemeClr val="dk1"/>
                </a:solidFill>
                <a:latin typeface="Anaheim"/>
              </a:rPr>
              <a:t>Soil texture content (sand, silt, clay %)</a:t>
            </a:r>
          </a:p>
          <a:p>
            <a:pPr marL="365760" lvl="0" indent="-271780" algn="l" rtl="0">
              <a:lnSpc>
                <a:spcPct val="150000"/>
              </a:lnSpc>
              <a:spcBef>
                <a:spcPts val="0"/>
              </a:spcBef>
              <a:spcAft>
                <a:spcPts val="0"/>
              </a:spcAft>
              <a:buClr>
                <a:schemeClr val="dk2"/>
              </a:buClr>
              <a:buSzPts val="1400"/>
              <a:buChar char="●"/>
            </a:pPr>
            <a:r>
              <a:rPr lang="en-US" sz="1600" dirty="0">
                <a:solidFill>
                  <a:schemeClr val="dk1"/>
                </a:solidFill>
                <a:latin typeface="Anaheim"/>
              </a:rPr>
              <a:t>Bulk density (BD g/cm^3)</a:t>
            </a:r>
          </a:p>
          <a:p>
            <a:pPr marL="365760" lvl="0" indent="-271780" algn="l" rtl="0">
              <a:lnSpc>
                <a:spcPct val="150000"/>
              </a:lnSpc>
              <a:spcBef>
                <a:spcPts val="0"/>
              </a:spcBef>
              <a:spcAft>
                <a:spcPts val="0"/>
              </a:spcAft>
              <a:buClr>
                <a:schemeClr val="dk2"/>
              </a:buClr>
              <a:buSzPts val="1400"/>
              <a:buChar char="●"/>
            </a:pPr>
            <a:r>
              <a:rPr lang="en-US" sz="1600" b="1" dirty="0">
                <a:solidFill>
                  <a:schemeClr val="dk1"/>
                </a:solidFill>
                <a:latin typeface="Anaheim"/>
              </a:rPr>
              <a:t>Soil organic carbon (SOC %)</a:t>
            </a:r>
          </a:p>
          <a:p>
            <a:pPr marL="365760" lvl="0" indent="-271780" algn="l" rtl="0">
              <a:lnSpc>
                <a:spcPct val="150000"/>
              </a:lnSpc>
              <a:spcBef>
                <a:spcPts val="0"/>
              </a:spcBef>
              <a:spcAft>
                <a:spcPts val="0"/>
              </a:spcAft>
              <a:buClr>
                <a:schemeClr val="dk2"/>
              </a:buClr>
              <a:buSzPts val="1400"/>
              <a:buChar char="●"/>
            </a:pPr>
            <a:r>
              <a:rPr lang="en-US" sz="1600" dirty="0">
                <a:solidFill>
                  <a:schemeClr val="dk1"/>
                </a:solidFill>
                <a:latin typeface="Anaheim"/>
              </a:rPr>
              <a:t>CaCO3 (%)</a:t>
            </a:r>
          </a:p>
          <a:p>
            <a:pPr marL="365760" lvl="0" indent="-271780" algn="l" rtl="0">
              <a:lnSpc>
                <a:spcPct val="150000"/>
              </a:lnSpc>
              <a:spcBef>
                <a:spcPts val="0"/>
              </a:spcBef>
              <a:spcAft>
                <a:spcPts val="0"/>
              </a:spcAft>
              <a:buClr>
                <a:schemeClr val="dk2"/>
              </a:buClr>
              <a:buSzPts val="1400"/>
              <a:buChar char="●"/>
            </a:pPr>
            <a:r>
              <a:rPr lang="en-US" sz="1600" dirty="0">
                <a:solidFill>
                  <a:schemeClr val="dk1"/>
                </a:solidFill>
                <a:latin typeface="Anaheim"/>
              </a:rPr>
              <a:t>Carbon stock (%)</a:t>
            </a:r>
          </a:p>
          <a:p>
            <a:pPr marL="365760" lvl="0" indent="-271780" algn="l" rtl="0">
              <a:lnSpc>
                <a:spcPct val="150000"/>
              </a:lnSpc>
              <a:spcBef>
                <a:spcPts val="0"/>
              </a:spcBef>
              <a:spcAft>
                <a:spcPts val="0"/>
              </a:spcAft>
              <a:buClr>
                <a:schemeClr val="dk2"/>
              </a:buClr>
              <a:buSzPts val="1400"/>
              <a:buChar char="●"/>
            </a:pPr>
            <a:r>
              <a:rPr lang="en-US" sz="1600" dirty="0">
                <a:solidFill>
                  <a:schemeClr val="dk1"/>
                </a:solidFill>
                <a:latin typeface="Anaheim"/>
              </a:rPr>
              <a:t>pH </a:t>
            </a:r>
          </a:p>
          <a:p>
            <a:pPr marL="365760" indent="-271780">
              <a:lnSpc>
                <a:spcPct val="150000"/>
              </a:lnSpc>
              <a:buClr>
                <a:schemeClr val="dk2"/>
              </a:buClr>
              <a:buSzPts val="1400"/>
              <a:buFont typeface="Arial"/>
              <a:buChar char="●"/>
            </a:pPr>
            <a:r>
              <a:rPr lang="en-US" sz="1600" dirty="0">
                <a:solidFill>
                  <a:schemeClr val="dk1"/>
                </a:solidFill>
                <a:latin typeface="Anaheim"/>
              </a:rPr>
              <a:t>GPS location</a:t>
            </a:r>
          </a:p>
        </p:txBody>
      </p:sp>
      <p:sp>
        <p:nvSpPr>
          <p:cNvPr id="6" name="TextBox 5">
            <a:extLst>
              <a:ext uri="{FF2B5EF4-FFF2-40B4-BE49-F238E27FC236}">
                <a16:creationId xmlns:a16="http://schemas.microsoft.com/office/drawing/2014/main" id="{E28C6D21-0EC9-04A5-A65E-B454F2B25037}"/>
              </a:ext>
            </a:extLst>
          </p:cNvPr>
          <p:cNvSpPr txBox="1"/>
          <p:nvPr/>
        </p:nvSpPr>
        <p:spPr>
          <a:xfrm>
            <a:off x="5567025" y="2120769"/>
            <a:ext cx="2882900" cy="473206"/>
          </a:xfrm>
          <a:prstGeom prst="rect">
            <a:avLst/>
          </a:prstGeom>
          <a:noFill/>
        </p:spPr>
        <p:txBody>
          <a:bodyPr wrap="square">
            <a:spAutoFit/>
          </a:bodyPr>
          <a:lstStyle/>
          <a:p>
            <a:pPr marL="365760" lvl="0" indent="-271780" algn="l" rtl="0">
              <a:lnSpc>
                <a:spcPct val="150000"/>
              </a:lnSpc>
              <a:spcBef>
                <a:spcPts val="0"/>
              </a:spcBef>
              <a:spcAft>
                <a:spcPts val="0"/>
              </a:spcAft>
              <a:buClr>
                <a:schemeClr val="dk2"/>
              </a:buClr>
              <a:buSzPts val="1400"/>
              <a:buChar char="●"/>
            </a:pPr>
            <a:r>
              <a:rPr lang="en-US" sz="1800" dirty="0">
                <a:solidFill>
                  <a:schemeClr val="dk1"/>
                </a:solidFill>
                <a:latin typeface="Anaheim"/>
              </a:rPr>
              <a:t>Spectra (400-2500 nm)</a:t>
            </a:r>
          </a:p>
        </p:txBody>
      </p:sp>
      <p:sp>
        <p:nvSpPr>
          <p:cNvPr id="7" name="Google Shape;27819;p69">
            <a:extLst>
              <a:ext uri="{FF2B5EF4-FFF2-40B4-BE49-F238E27FC236}">
                <a16:creationId xmlns:a16="http://schemas.microsoft.com/office/drawing/2014/main" id="{DBBC4D39-C6B7-CEFB-8F84-9228833DE537}"/>
              </a:ext>
            </a:extLst>
          </p:cNvPr>
          <p:cNvSpPr txBox="1"/>
          <p:nvPr/>
        </p:nvSpPr>
        <p:spPr>
          <a:xfrm>
            <a:off x="595000" y="1436021"/>
            <a:ext cx="4546001"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chemeClr val="dk2"/>
                </a:solidFill>
                <a:latin typeface="Archivo Black"/>
                <a:sym typeface="Barlow"/>
              </a:rPr>
              <a:t>Chemical and physical properties</a:t>
            </a:r>
            <a:endParaRPr sz="1800" dirty="0">
              <a:solidFill>
                <a:schemeClr val="dk2"/>
              </a:solidFill>
              <a:latin typeface="Archivo Black"/>
              <a:sym typeface="Barlow"/>
            </a:endParaRPr>
          </a:p>
        </p:txBody>
      </p:sp>
      <p:cxnSp>
        <p:nvCxnSpPr>
          <p:cNvPr id="8" name="Google Shape;27662;p61">
            <a:extLst>
              <a:ext uri="{FF2B5EF4-FFF2-40B4-BE49-F238E27FC236}">
                <a16:creationId xmlns:a16="http://schemas.microsoft.com/office/drawing/2014/main" id="{A8B6A18C-A6D5-7D84-FCEC-AF9F2A89BA4E}"/>
              </a:ext>
            </a:extLst>
          </p:cNvPr>
          <p:cNvCxnSpPr>
            <a:cxnSpLocks/>
          </p:cNvCxnSpPr>
          <p:nvPr/>
        </p:nvCxnSpPr>
        <p:spPr>
          <a:xfrm>
            <a:off x="720100" y="1879600"/>
            <a:ext cx="0" cy="2895175"/>
          </a:xfrm>
          <a:prstGeom prst="straightConnector1">
            <a:avLst/>
          </a:prstGeom>
          <a:noFill/>
          <a:ln w="9525" cap="flat" cmpd="sng">
            <a:solidFill>
              <a:schemeClr val="dk1"/>
            </a:solidFill>
            <a:prstDash val="solid"/>
            <a:round/>
            <a:headEnd type="none" w="med" len="med"/>
            <a:tailEnd type="none" w="med" len="med"/>
          </a:ln>
        </p:spPr>
      </p:cxnSp>
      <p:sp>
        <p:nvSpPr>
          <p:cNvPr id="11" name="Google Shape;27819;p69">
            <a:extLst>
              <a:ext uri="{FF2B5EF4-FFF2-40B4-BE49-F238E27FC236}">
                <a16:creationId xmlns:a16="http://schemas.microsoft.com/office/drawing/2014/main" id="{8A15D816-208A-85E7-C01B-8DD51AB3D16C}"/>
              </a:ext>
            </a:extLst>
          </p:cNvPr>
          <p:cNvSpPr txBox="1"/>
          <p:nvPr/>
        </p:nvSpPr>
        <p:spPr>
          <a:xfrm rot="16200000">
            <a:off x="-601298" y="2767298"/>
            <a:ext cx="2033195"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chemeClr val="dk2"/>
                </a:solidFill>
                <a:latin typeface="Archivo Black"/>
                <a:sym typeface="Barlow"/>
              </a:rPr>
              <a:t>Dependent</a:t>
            </a:r>
            <a:endParaRPr sz="1800" dirty="0">
              <a:solidFill>
                <a:schemeClr val="dk2"/>
              </a:solidFill>
              <a:latin typeface="Archivo Black"/>
              <a:sym typeface="Barlow"/>
            </a:endParaRPr>
          </a:p>
        </p:txBody>
      </p:sp>
      <p:sp>
        <p:nvSpPr>
          <p:cNvPr id="12" name="Google Shape;27819;p69">
            <a:extLst>
              <a:ext uri="{FF2B5EF4-FFF2-40B4-BE49-F238E27FC236}">
                <a16:creationId xmlns:a16="http://schemas.microsoft.com/office/drawing/2014/main" id="{9CF8A81D-5C73-772C-5587-9D5C1487C2BA}"/>
              </a:ext>
            </a:extLst>
          </p:cNvPr>
          <p:cNvSpPr txBox="1"/>
          <p:nvPr/>
        </p:nvSpPr>
        <p:spPr>
          <a:xfrm rot="16200000">
            <a:off x="4333603" y="2925698"/>
            <a:ext cx="1765796"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chemeClr val="dk2"/>
                </a:solidFill>
                <a:latin typeface="Archivo Black"/>
                <a:sym typeface="Barlow"/>
              </a:rPr>
              <a:t>Independent</a:t>
            </a:r>
            <a:endParaRPr sz="1800" dirty="0">
              <a:solidFill>
                <a:schemeClr val="dk2"/>
              </a:solidFill>
              <a:latin typeface="Archivo Black"/>
              <a:sym typeface="Barlow"/>
            </a:endParaRPr>
          </a:p>
        </p:txBody>
      </p:sp>
      <p:cxnSp>
        <p:nvCxnSpPr>
          <p:cNvPr id="13" name="Google Shape;27662;p61">
            <a:extLst>
              <a:ext uri="{FF2B5EF4-FFF2-40B4-BE49-F238E27FC236}">
                <a16:creationId xmlns:a16="http://schemas.microsoft.com/office/drawing/2014/main" id="{A88B37D3-4CD8-7FE1-D188-2BF7C40DA9A6}"/>
              </a:ext>
            </a:extLst>
          </p:cNvPr>
          <p:cNvCxnSpPr>
            <a:cxnSpLocks/>
          </p:cNvCxnSpPr>
          <p:nvPr/>
        </p:nvCxnSpPr>
        <p:spPr>
          <a:xfrm>
            <a:off x="5541000" y="2267011"/>
            <a:ext cx="0" cy="166728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9189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89"/>
        <p:cNvGrpSpPr/>
        <p:nvPr/>
      </p:nvGrpSpPr>
      <p:grpSpPr>
        <a:xfrm>
          <a:off x="0" y="0"/>
          <a:ext cx="0" cy="0"/>
          <a:chOff x="0" y="0"/>
          <a:chExt cx="0" cy="0"/>
        </a:xfrm>
      </p:grpSpPr>
      <p:sp>
        <p:nvSpPr>
          <p:cNvPr id="27890" name="Google Shape;27890;p74"/>
          <p:cNvSpPr txBox="1">
            <a:spLocks noGrp="1"/>
          </p:cNvSpPr>
          <p:nvPr>
            <p:ph type="title"/>
          </p:nvPr>
        </p:nvSpPr>
        <p:spPr>
          <a:xfrm>
            <a:off x="720100" y="368725"/>
            <a:ext cx="77040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Campania SSL Framework</a:t>
            </a:r>
            <a:endParaRPr dirty="0"/>
          </a:p>
        </p:txBody>
      </p:sp>
      <p:pic>
        <p:nvPicPr>
          <p:cNvPr id="14" name="Picture 13" descr="Graphical user interface, application, Teams&#10;&#10;Description automatically generated">
            <a:extLst>
              <a:ext uri="{FF2B5EF4-FFF2-40B4-BE49-F238E27FC236}">
                <a16:creationId xmlns:a16="http://schemas.microsoft.com/office/drawing/2014/main" id="{8C4DFD57-19DD-5150-4216-11E42BAD2ADE}"/>
              </a:ext>
            </a:extLst>
          </p:cNvPr>
          <p:cNvPicPr>
            <a:picLocks noChangeAspect="1"/>
          </p:cNvPicPr>
          <p:nvPr/>
        </p:nvPicPr>
        <p:blipFill>
          <a:blip r:embed="rId3"/>
          <a:stretch>
            <a:fillRect/>
          </a:stretch>
        </p:blipFill>
        <p:spPr>
          <a:xfrm>
            <a:off x="138626" y="1132963"/>
            <a:ext cx="8866748" cy="36418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FA5CFC4-01D2-F1B3-0457-65B8C50F6DF9}"/>
              </a:ext>
            </a:extLst>
          </p:cNvPr>
          <p:cNvSpPr>
            <a:spLocks noGrp="1"/>
          </p:cNvSpPr>
          <p:nvPr>
            <p:ph type="title" idx="8"/>
          </p:nvPr>
        </p:nvSpPr>
        <p:spPr/>
        <p:txBody>
          <a:bodyPr/>
          <a:lstStyle/>
          <a:p>
            <a:r>
              <a:rPr lang="en-US" sz="2800" dirty="0"/>
              <a:t>The Concept of SSL</a:t>
            </a:r>
            <a:endParaRPr lang="en-US" dirty="0"/>
          </a:p>
        </p:txBody>
      </p:sp>
      <p:sp>
        <p:nvSpPr>
          <p:cNvPr id="14" name="TextBox 13">
            <a:extLst>
              <a:ext uri="{FF2B5EF4-FFF2-40B4-BE49-F238E27FC236}">
                <a16:creationId xmlns:a16="http://schemas.microsoft.com/office/drawing/2014/main" id="{10334D60-38AB-99FC-7A3F-D80ECB6E66D8}"/>
              </a:ext>
            </a:extLst>
          </p:cNvPr>
          <p:cNvSpPr txBox="1"/>
          <p:nvPr/>
        </p:nvSpPr>
        <p:spPr>
          <a:xfrm>
            <a:off x="225704" y="1501663"/>
            <a:ext cx="7292696" cy="977191"/>
          </a:xfrm>
          <a:prstGeom prst="rect">
            <a:avLst/>
          </a:prstGeom>
          <a:noFill/>
        </p:spPr>
        <p:txBody>
          <a:bodyPr wrap="square">
            <a:spAutoFit/>
          </a:bodyPr>
          <a:lstStyle/>
          <a:p>
            <a:pPr marL="365760" lvl="0" indent="-271780" algn="l" rtl="0">
              <a:lnSpc>
                <a:spcPct val="150000"/>
              </a:lnSpc>
              <a:spcBef>
                <a:spcPts val="0"/>
              </a:spcBef>
              <a:spcAft>
                <a:spcPts val="0"/>
              </a:spcAft>
              <a:buClr>
                <a:schemeClr val="dk2"/>
              </a:buClr>
              <a:buSzPts val="1400"/>
              <a:buChar char="●"/>
            </a:pPr>
            <a:r>
              <a:rPr lang="en-US" sz="2000" dirty="0">
                <a:solidFill>
                  <a:schemeClr val="dk1"/>
                </a:solidFill>
                <a:latin typeface="Anaheim"/>
              </a:rPr>
              <a:t>Prediction of soil properties by spectra</a:t>
            </a:r>
          </a:p>
          <a:p>
            <a:pPr marL="365760" lvl="0" indent="-271780" algn="l" rtl="0">
              <a:lnSpc>
                <a:spcPct val="150000"/>
              </a:lnSpc>
              <a:spcBef>
                <a:spcPts val="0"/>
              </a:spcBef>
              <a:spcAft>
                <a:spcPts val="0"/>
              </a:spcAft>
              <a:buClr>
                <a:schemeClr val="dk2"/>
              </a:buClr>
              <a:buSzPts val="1400"/>
              <a:buChar char="●"/>
            </a:pPr>
            <a:r>
              <a:rPr lang="en-US" sz="2000" dirty="0">
                <a:solidFill>
                  <a:schemeClr val="dk1"/>
                </a:solidFill>
                <a:latin typeface="Anaheim"/>
              </a:rPr>
              <a:t>Apply the spectral model to UAV, airborne sensor, or satellite</a:t>
            </a:r>
          </a:p>
        </p:txBody>
      </p:sp>
      <p:sp>
        <p:nvSpPr>
          <p:cNvPr id="15" name="Google Shape;27819;p69">
            <a:extLst>
              <a:ext uri="{FF2B5EF4-FFF2-40B4-BE49-F238E27FC236}">
                <a16:creationId xmlns:a16="http://schemas.microsoft.com/office/drawing/2014/main" id="{D46821C5-7E2E-B47C-764B-3F509DDA24D3}"/>
              </a:ext>
            </a:extLst>
          </p:cNvPr>
          <p:cNvSpPr txBox="1"/>
          <p:nvPr/>
        </p:nvSpPr>
        <p:spPr>
          <a:xfrm>
            <a:off x="544200" y="1142263"/>
            <a:ext cx="4546001"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chemeClr val="dk2"/>
                </a:solidFill>
                <a:latin typeface="Archivo Black"/>
                <a:sym typeface="Barlow"/>
              </a:rPr>
              <a:t>The SSL goals</a:t>
            </a:r>
            <a:endParaRPr sz="1800" dirty="0">
              <a:solidFill>
                <a:schemeClr val="dk2"/>
              </a:solidFill>
              <a:latin typeface="Archivo Black"/>
              <a:sym typeface="Barlow"/>
            </a:endParaRPr>
          </a:p>
        </p:txBody>
      </p:sp>
      <p:sp>
        <p:nvSpPr>
          <p:cNvPr id="16" name="TextBox 15">
            <a:extLst>
              <a:ext uri="{FF2B5EF4-FFF2-40B4-BE49-F238E27FC236}">
                <a16:creationId xmlns:a16="http://schemas.microsoft.com/office/drawing/2014/main" id="{C83E8EA9-CBE5-3F45-6CC2-57C60A2DFC8B}"/>
              </a:ext>
            </a:extLst>
          </p:cNvPr>
          <p:cNvSpPr txBox="1"/>
          <p:nvPr/>
        </p:nvSpPr>
        <p:spPr>
          <a:xfrm>
            <a:off x="338760" y="3074642"/>
            <a:ext cx="8085339" cy="1438855"/>
          </a:xfrm>
          <a:prstGeom prst="rect">
            <a:avLst/>
          </a:prstGeom>
          <a:noFill/>
        </p:spPr>
        <p:txBody>
          <a:bodyPr wrap="square">
            <a:spAutoFit/>
          </a:bodyPr>
          <a:lstStyle/>
          <a:p>
            <a:pPr marL="365760" indent="-271780">
              <a:lnSpc>
                <a:spcPct val="150000"/>
              </a:lnSpc>
              <a:buClr>
                <a:schemeClr val="dk2"/>
              </a:buClr>
              <a:buSzPts val="1400"/>
              <a:buFont typeface="Arial"/>
              <a:buChar char="●"/>
            </a:pPr>
            <a:r>
              <a:rPr lang="en-US" sz="2000" dirty="0">
                <a:solidFill>
                  <a:schemeClr val="dk1"/>
                </a:solidFill>
                <a:latin typeface="Anaheim"/>
              </a:rPr>
              <a:t>Number of samples – determines the model type (PLSR, RF, ANN etc.), curse of dimensionality, overfitting.</a:t>
            </a:r>
          </a:p>
          <a:p>
            <a:pPr marL="365760" indent="-271780">
              <a:lnSpc>
                <a:spcPct val="150000"/>
              </a:lnSpc>
              <a:buClr>
                <a:schemeClr val="dk2"/>
              </a:buClr>
              <a:buSzPts val="1400"/>
              <a:buFont typeface="Arial"/>
              <a:buChar char="●"/>
            </a:pPr>
            <a:r>
              <a:rPr lang="en-US" sz="2000" dirty="0">
                <a:solidFill>
                  <a:schemeClr val="dk1"/>
                </a:solidFill>
                <a:latin typeface="Anaheim"/>
              </a:rPr>
              <a:t>Orientation to the final goal of the project</a:t>
            </a:r>
          </a:p>
        </p:txBody>
      </p:sp>
      <p:sp>
        <p:nvSpPr>
          <p:cNvPr id="17" name="Google Shape;27819;p69">
            <a:extLst>
              <a:ext uri="{FF2B5EF4-FFF2-40B4-BE49-F238E27FC236}">
                <a16:creationId xmlns:a16="http://schemas.microsoft.com/office/drawing/2014/main" id="{9D7BFDFC-B1CF-A964-E72D-DB21D67E47F4}"/>
              </a:ext>
            </a:extLst>
          </p:cNvPr>
          <p:cNvSpPr txBox="1"/>
          <p:nvPr/>
        </p:nvSpPr>
        <p:spPr>
          <a:xfrm>
            <a:off x="544200" y="2720686"/>
            <a:ext cx="4546001" cy="35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chemeClr val="dk2"/>
                </a:solidFill>
                <a:latin typeface="Archivo Black"/>
                <a:sym typeface="Barlow"/>
              </a:rPr>
              <a:t>Selecting the modeling approach</a:t>
            </a:r>
            <a:endParaRPr sz="1800" dirty="0">
              <a:solidFill>
                <a:schemeClr val="dk2"/>
              </a:solidFill>
              <a:latin typeface="Archivo Black"/>
              <a:sym typeface="Barlow"/>
            </a:endParaRPr>
          </a:p>
        </p:txBody>
      </p:sp>
    </p:spTree>
    <p:extLst>
      <p:ext uri="{BB962C8B-B14F-4D97-AF65-F5344CB8AC3E}">
        <p14:creationId xmlns:p14="http://schemas.microsoft.com/office/powerpoint/2010/main" val="291912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19EE-F645-CE23-DBCB-EAA46784F6EC}"/>
              </a:ext>
            </a:extLst>
          </p:cNvPr>
          <p:cNvSpPr>
            <a:spLocks noGrp="1"/>
          </p:cNvSpPr>
          <p:nvPr>
            <p:ph type="title"/>
          </p:nvPr>
        </p:nvSpPr>
        <p:spPr>
          <a:xfrm>
            <a:off x="913040" y="132080"/>
            <a:ext cx="7704000" cy="576000"/>
          </a:xfrm>
        </p:spPr>
        <p:txBody>
          <a:bodyPr/>
          <a:lstStyle/>
          <a:p>
            <a:r>
              <a:rPr lang="en-US" dirty="0"/>
              <a:t>Spectral Pre-processing</a:t>
            </a:r>
          </a:p>
        </p:txBody>
      </p:sp>
      <p:sp>
        <p:nvSpPr>
          <p:cNvPr id="8" name="TextBox 7">
            <a:extLst>
              <a:ext uri="{FF2B5EF4-FFF2-40B4-BE49-F238E27FC236}">
                <a16:creationId xmlns:a16="http://schemas.microsoft.com/office/drawing/2014/main" id="{8F840E7C-5A59-87D9-19F0-47EE85460536}"/>
              </a:ext>
            </a:extLst>
          </p:cNvPr>
          <p:cNvSpPr txBox="1"/>
          <p:nvPr/>
        </p:nvSpPr>
        <p:spPr>
          <a:xfrm>
            <a:off x="0" y="1457556"/>
            <a:ext cx="2480210" cy="2466060"/>
          </a:xfrm>
          <a:prstGeom prst="rect">
            <a:avLst/>
          </a:prstGeom>
          <a:noFill/>
        </p:spPr>
        <p:txBody>
          <a:bodyPr wrap="square">
            <a:spAutoFit/>
          </a:bodyPr>
          <a:lstStyle/>
          <a:p>
            <a:pPr marL="365760" lvl="0" indent="-271780" algn="l" rtl="0">
              <a:lnSpc>
                <a:spcPct val="150000"/>
              </a:lnSpc>
              <a:spcBef>
                <a:spcPts val="0"/>
              </a:spcBef>
              <a:spcAft>
                <a:spcPts val="0"/>
              </a:spcAft>
              <a:buClr>
                <a:schemeClr val="dk2"/>
              </a:buClr>
              <a:buSzPts val="1400"/>
              <a:buChar char="●"/>
            </a:pPr>
            <a:r>
              <a:rPr lang="en-US" sz="1800" dirty="0">
                <a:solidFill>
                  <a:schemeClr val="dk1"/>
                </a:solidFill>
                <a:latin typeface="Anaheim"/>
              </a:rPr>
              <a:t>Spectral resampling</a:t>
            </a:r>
          </a:p>
          <a:p>
            <a:pPr marL="365760" lvl="0" indent="-271780" algn="l" rtl="0">
              <a:lnSpc>
                <a:spcPct val="150000"/>
              </a:lnSpc>
              <a:spcBef>
                <a:spcPts val="0"/>
              </a:spcBef>
              <a:spcAft>
                <a:spcPts val="0"/>
              </a:spcAft>
              <a:buClr>
                <a:schemeClr val="dk2"/>
              </a:buClr>
              <a:buSzPts val="1400"/>
              <a:buChar char="●"/>
            </a:pPr>
            <a:r>
              <a:rPr lang="en-US" sz="1800" dirty="0">
                <a:solidFill>
                  <a:schemeClr val="dk1"/>
                </a:solidFill>
                <a:latin typeface="Anaheim"/>
              </a:rPr>
              <a:t>Noise reduction</a:t>
            </a:r>
          </a:p>
          <a:p>
            <a:pPr marL="365760" lvl="0" indent="-271780" algn="l" rtl="0">
              <a:lnSpc>
                <a:spcPct val="150000"/>
              </a:lnSpc>
              <a:spcBef>
                <a:spcPts val="0"/>
              </a:spcBef>
              <a:spcAft>
                <a:spcPts val="0"/>
              </a:spcAft>
              <a:buClr>
                <a:schemeClr val="dk2"/>
              </a:buClr>
              <a:buSzPts val="1400"/>
              <a:buChar char="●"/>
            </a:pPr>
            <a:r>
              <a:rPr lang="en-US" sz="1800" dirty="0">
                <a:solidFill>
                  <a:schemeClr val="dk1"/>
                </a:solidFill>
                <a:latin typeface="Anaheim"/>
              </a:rPr>
              <a:t>Smoothing</a:t>
            </a:r>
          </a:p>
          <a:p>
            <a:pPr marL="365760" lvl="0" indent="-271780" algn="l" rtl="0">
              <a:lnSpc>
                <a:spcPct val="150000"/>
              </a:lnSpc>
              <a:spcBef>
                <a:spcPts val="0"/>
              </a:spcBef>
              <a:spcAft>
                <a:spcPts val="0"/>
              </a:spcAft>
              <a:buClr>
                <a:schemeClr val="dk2"/>
              </a:buClr>
              <a:buSzPts val="1400"/>
              <a:buChar char="●"/>
            </a:pPr>
            <a:r>
              <a:rPr lang="en-US" sz="1800" dirty="0">
                <a:solidFill>
                  <a:schemeClr val="dk1"/>
                </a:solidFill>
                <a:latin typeface="Anaheim"/>
              </a:rPr>
              <a:t>Mean-centering</a:t>
            </a:r>
            <a:br>
              <a:rPr lang="en-US" sz="1800" dirty="0">
                <a:solidFill>
                  <a:schemeClr val="dk1"/>
                </a:solidFill>
                <a:latin typeface="Anaheim"/>
              </a:rPr>
            </a:br>
            <a:r>
              <a:rPr lang="en-US" sz="1800" dirty="0">
                <a:solidFill>
                  <a:schemeClr val="dk1"/>
                </a:solidFill>
                <a:latin typeface="Anaheim"/>
              </a:rPr>
              <a:t> normalization</a:t>
            </a:r>
          </a:p>
          <a:p>
            <a:pPr marL="365760" lvl="0" indent="-271780" algn="l" rtl="0">
              <a:lnSpc>
                <a:spcPct val="150000"/>
              </a:lnSpc>
              <a:spcBef>
                <a:spcPts val="0"/>
              </a:spcBef>
              <a:spcAft>
                <a:spcPts val="0"/>
              </a:spcAft>
              <a:buClr>
                <a:schemeClr val="dk2"/>
              </a:buClr>
              <a:buSzPts val="1400"/>
              <a:buChar char="●"/>
            </a:pPr>
            <a:endParaRPr lang="en-US" sz="1400" dirty="0">
              <a:solidFill>
                <a:schemeClr val="dk1"/>
              </a:solidFill>
              <a:latin typeface="Anaheim"/>
            </a:endParaRPr>
          </a:p>
        </p:txBody>
      </p:sp>
      <p:grpSp>
        <p:nvGrpSpPr>
          <p:cNvPr id="10" name="Group 9">
            <a:extLst>
              <a:ext uri="{FF2B5EF4-FFF2-40B4-BE49-F238E27FC236}">
                <a16:creationId xmlns:a16="http://schemas.microsoft.com/office/drawing/2014/main" id="{339559E7-7189-04B6-F80D-FC622178A907}"/>
              </a:ext>
            </a:extLst>
          </p:cNvPr>
          <p:cNvGrpSpPr/>
          <p:nvPr/>
        </p:nvGrpSpPr>
        <p:grpSpPr>
          <a:xfrm>
            <a:off x="2388160" y="1076671"/>
            <a:ext cx="6755840" cy="3323879"/>
            <a:chOff x="2502460" y="1083493"/>
            <a:chExt cx="6572422" cy="3227829"/>
          </a:xfrm>
        </p:grpSpPr>
        <p:pic>
          <p:nvPicPr>
            <p:cNvPr id="4" name="Picture 3" descr="Chart&#10;&#10;Description automatically generated">
              <a:extLst>
                <a:ext uri="{FF2B5EF4-FFF2-40B4-BE49-F238E27FC236}">
                  <a16:creationId xmlns:a16="http://schemas.microsoft.com/office/drawing/2014/main" id="{375AE7C0-FDC1-2685-748B-71B2DCFF9DBE}"/>
                </a:ext>
              </a:extLst>
            </p:cNvPr>
            <p:cNvPicPr>
              <a:picLocks noChangeAspect="1"/>
            </p:cNvPicPr>
            <p:nvPr/>
          </p:nvPicPr>
          <p:blipFill rotWithShape="1">
            <a:blip r:embed="rId3"/>
            <a:srcRect l="5161" t="10272" r="8519" b="4988"/>
            <a:stretch/>
          </p:blipFill>
          <p:spPr>
            <a:xfrm>
              <a:off x="2502460" y="1083493"/>
              <a:ext cx="3288022" cy="3227829"/>
            </a:xfrm>
            <a:prstGeom prst="rect">
              <a:avLst/>
            </a:prstGeom>
          </p:spPr>
        </p:pic>
        <p:pic>
          <p:nvPicPr>
            <p:cNvPr id="9" name="Picture 8" descr="Chart&#10;&#10;Description automatically generated">
              <a:extLst>
                <a:ext uri="{FF2B5EF4-FFF2-40B4-BE49-F238E27FC236}">
                  <a16:creationId xmlns:a16="http://schemas.microsoft.com/office/drawing/2014/main" id="{E7E1E2F7-225E-24F7-E62B-D9F56199924C}"/>
                </a:ext>
              </a:extLst>
            </p:cNvPr>
            <p:cNvPicPr>
              <a:picLocks noChangeAspect="1"/>
            </p:cNvPicPr>
            <p:nvPr/>
          </p:nvPicPr>
          <p:blipFill rotWithShape="1">
            <a:blip r:embed="rId4"/>
            <a:srcRect l="4370" t="9876" r="7531" b="4003"/>
            <a:stretch/>
          </p:blipFill>
          <p:spPr>
            <a:xfrm>
              <a:off x="5786860" y="1083493"/>
              <a:ext cx="3288022" cy="3214187"/>
            </a:xfrm>
            <a:prstGeom prst="rect">
              <a:avLst/>
            </a:prstGeom>
          </p:spPr>
        </p:pic>
      </p:grpSp>
    </p:spTree>
    <p:extLst>
      <p:ext uri="{BB962C8B-B14F-4D97-AF65-F5344CB8AC3E}">
        <p14:creationId xmlns:p14="http://schemas.microsoft.com/office/powerpoint/2010/main" val="3516234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61"/>
        <p:cNvGrpSpPr/>
        <p:nvPr/>
      </p:nvGrpSpPr>
      <p:grpSpPr>
        <a:xfrm>
          <a:off x="0" y="0"/>
          <a:ext cx="0" cy="0"/>
          <a:chOff x="0" y="0"/>
          <a:chExt cx="0" cy="0"/>
        </a:xfrm>
      </p:grpSpPr>
      <p:sp>
        <p:nvSpPr>
          <p:cNvPr id="27062" name="Google Shape;27062;p60"/>
          <p:cNvSpPr/>
          <p:nvPr/>
        </p:nvSpPr>
        <p:spPr>
          <a:xfrm>
            <a:off x="31350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3" name="Google Shape;27063;p60"/>
          <p:cNvSpPr/>
          <p:nvPr/>
        </p:nvSpPr>
        <p:spPr>
          <a:xfrm>
            <a:off x="43301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4" name="Google Shape;27064;p60"/>
          <p:cNvSpPr/>
          <p:nvPr/>
        </p:nvSpPr>
        <p:spPr>
          <a:xfrm>
            <a:off x="55251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5" name="Google Shape;27065;p60"/>
          <p:cNvSpPr/>
          <p:nvPr/>
        </p:nvSpPr>
        <p:spPr>
          <a:xfrm>
            <a:off x="6720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6" name="Google Shape;27066;p60"/>
          <p:cNvSpPr/>
          <p:nvPr/>
        </p:nvSpPr>
        <p:spPr>
          <a:xfrm>
            <a:off x="79153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7" name="Google Shape;27067;p60"/>
          <p:cNvSpPr/>
          <p:nvPr/>
        </p:nvSpPr>
        <p:spPr>
          <a:xfrm>
            <a:off x="91104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8" name="Google Shape;27068;p60"/>
          <p:cNvSpPr/>
          <p:nvPr/>
        </p:nvSpPr>
        <p:spPr>
          <a:xfrm>
            <a:off x="10305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9" name="Google Shape;27069;p60"/>
          <p:cNvSpPr/>
          <p:nvPr/>
        </p:nvSpPr>
        <p:spPr>
          <a:xfrm>
            <a:off x="115006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0" name="Google Shape;27070;p60"/>
          <p:cNvSpPr/>
          <p:nvPr/>
        </p:nvSpPr>
        <p:spPr>
          <a:xfrm>
            <a:off x="126956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1" name="Google Shape;27071;p60"/>
          <p:cNvSpPr/>
          <p:nvPr/>
        </p:nvSpPr>
        <p:spPr>
          <a:xfrm>
            <a:off x="138907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2" name="Google Shape;27072;p60"/>
          <p:cNvSpPr/>
          <p:nvPr/>
        </p:nvSpPr>
        <p:spPr>
          <a:xfrm>
            <a:off x="150858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3" name="Google Shape;27073;p60"/>
          <p:cNvSpPr/>
          <p:nvPr/>
        </p:nvSpPr>
        <p:spPr>
          <a:xfrm>
            <a:off x="162809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4" name="Google Shape;27074;p60"/>
          <p:cNvSpPr/>
          <p:nvPr/>
        </p:nvSpPr>
        <p:spPr>
          <a:xfrm>
            <a:off x="174760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5" name="Google Shape;27075;p60"/>
          <p:cNvSpPr/>
          <p:nvPr/>
        </p:nvSpPr>
        <p:spPr>
          <a:xfrm>
            <a:off x="186711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6" name="Google Shape;27076;p60"/>
          <p:cNvSpPr/>
          <p:nvPr/>
        </p:nvSpPr>
        <p:spPr>
          <a:xfrm>
            <a:off x="198661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7" name="Google Shape;27077;p60"/>
          <p:cNvSpPr/>
          <p:nvPr/>
        </p:nvSpPr>
        <p:spPr>
          <a:xfrm>
            <a:off x="210612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8" name="Google Shape;27078;p60"/>
          <p:cNvSpPr/>
          <p:nvPr/>
        </p:nvSpPr>
        <p:spPr>
          <a:xfrm>
            <a:off x="222563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9" name="Google Shape;27079;p60"/>
          <p:cNvSpPr/>
          <p:nvPr/>
        </p:nvSpPr>
        <p:spPr>
          <a:xfrm>
            <a:off x="234514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0" name="Google Shape;27080;p60"/>
          <p:cNvSpPr/>
          <p:nvPr/>
        </p:nvSpPr>
        <p:spPr>
          <a:xfrm>
            <a:off x="246465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1" name="Google Shape;27081;p60"/>
          <p:cNvSpPr/>
          <p:nvPr/>
        </p:nvSpPr>
        <p:spPr>
          <a:xfrm>
            <a:off x="258415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2" name="Google Shape;27082;p60"/>
          <p:cNvSpPr/>
          <p:nvPr/>
        </p:nvSpPr>
        <p:spPr>
          <a:xfrm>
            <a:off x="27036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3" name="Google Shape;27083;p60"/>
          <p:cNvSpPr/>
          <p:nvPr/>
        </p:nvSpPr>
        <p:spPr>
          <a:xfrm>
            <a:off x="282317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4" name="Google Shape;27084;p60"/>
          <p:cNvSpPr/>
          <p:nvPr/>
        </p:nvSpPr>
        <p:spPr>
          <a:xfrm>
            <a:off x="294268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5" name="Google Shape;27085;p60"/>
          <p:cNvSpPr/>
          <p:nvPr/>
        </p:nvSpPr>
        <p:spPr>
          <a:xfrm>
            <a:off x="306219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6" name="Google Shape;27086;p60"/>
          <p:cNvSpPr/>
          <p:nvPr/>
        </p:nvSpPr>
        <p:spPr>
          <a:xfrm>
            <a:off x="318170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7" name="Google Shape;27087;p60"/>
          <p:cNvSpPr/>
          <p:nvPr/>
        </p:nvSpPr>
        <p:spPr>
          <a:xfrm>
            <a:off x="330120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8" name="Google Shape;27088;p60"/>
          <p:cNvSpPr/>
          <p:nvPr/>
        </p:nvSpPr>
        <p:spPr>
          <a:xfrm>
            <a:off x="342071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9" name="Google Shape;27089;p60"/>
          <p:cNvSpPr/>
          <p:nvPr/>
        </p:nvSpPr>
        <p:spPr>
          <a:xfrm>
            <a:off x="354022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0" name="Google Shape;27090;p60"/>
          <p:cNvSpPr/>
          <p:nvPr/>
        </p:nvSpPr>
        <p:spPr>
          <a:xfrm>
            <a:off x="365973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1" name="Google Shape;27091;p60"/>
          <p:cNvSpPr/>
          <p:nvPr/>
        </p:nvSpPr>
        <p:spPr>
          <a:xfrm>
            <a:off x="37792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2" name="Google Shape;27092;p60"/>
          <p:cNvSpPr/>
          <p:nvPr/>
        </p:nvSpPr>
        <p:spPr>
          <a:xfrm>
            <a:off x="389876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3" name="Google Shape;27093;p60"/>
          <p:cNvSpPr/>
          <p:nvPr/>
        </p:nvSpPr>
        <p:spPr>
          <a:xfrm>
            <a:off x="401827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4" name="Google Shape;27094;p60"/>
          <p:cNvSpPr/>
          <p:nvPr/>
        </p:nvSpPr>
        <p:spPr>
          <a:xfrm>
            <a:off x="413779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5" name="Google Shape;27095;p60"/>
          <p:cNvSpPr/>
          <p:nvPr/>
        </p:nvSpPr>
        <p:spPr>
          <a:xfrm>
            <a:off x="425730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6" name="Google Shape;27096;p60"/>
          <p:cNvSpPr/>
          <p:nvPr/>
        </p:nvSpPr>
        <p:spPr>
          <a:xfrm>
            <a:off x="437682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7" name="Google Shape;27097;p60"/>
          <p:cNvSpPr/>
          <p:nvPr/>
        </p:nvSpPr>
        <p:spPr>
          <a:xfrm>
            <a:off x="449633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8" name="Google Shape;27098;p60"/>
          <p:cNvSpPr/>
          <p:nvPr/>
        </p:nvSpPr>
        <p:spPr>
          <a:xfrm>
            <a:off x="461584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9" name="Google Shape;27099;p60"/>
          <p:cNvSpPr/>
          <p:nvPr/>
        </p:nvSpPr>
        <p:spPr>
          <a:xfrm>
            <a:off x="473536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0" name="Google Shape;27100;p60"/>
          <p:cNvSpPr/>
          <p:nvPr/>
        </p:nvSpPr>
        <p:spPr>
          <a:xfrm>
            <a:off x="485487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1" name="Google Shape;27101;p60"/>
          <p:cNvSpPr/>
          <p:nvPr/>
        </p:nvSpPr>
        <p:spPr>
          <a:xfrm>
            <a:off x="497438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2" name="Google Shape;27102;p60"/>
          <p:cNvSpPr/>
          <p:nvPr/>
        </p:nvSpPr>
        <p:spPr>
          <a:xfrm>
            <a:off x="509390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3" name="Google Shape;27103;p60"/>
          <p:cNvSpPr/>
          <p:nvPr/>
        </p:nvSpPr>
        <p:spPr>
          <a:xfrm>
            <a:off x="521341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4" name="Google Shape;27104;p60"/>
          <p:cNvSpPr/>
          <p:nvPr/>
        </p:nvSpPr>
        <p:spPr>
          <a:xfrm>
            <a:off x="533292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5" name="Google Shape;27105;p60"/>
          <p:cNvSpPr/>
          <p:nvPr/>
        </p:nvSpPr>
        <p:spPr>
          <a:xfrm>
            <a:off x="545244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6" name="Google Shape;27106;p60"/>
          <p:cNvSpPr/>
          <p:nvPr/>
        </p:nvSpPr>
        <p:spPr>
          <a:xfrm>
            <a:off x="557195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7" name="Google Shape;27107;p60"/>
          <p:cNvSpPr/>
          <p:nvPr/>
        </p:nvSpPr>
        <p:spPr>
          <a:xfrm>
            <a:off x="569146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8" name="Google Shape;27108;p60"/>
          <p:cNvSpPr/>
          <p:nvPr/>
        </p:nvSpPr>
        <p:spPr>
          <a:xfrm>
            <a:off x="581098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9" name="Google Shape;27109;p60"/>
          <p:cNvSpPr/>
          <p:nvPr/>
        </p:nvSpPr>
        <p:spPr>
          <a:xfrm>
            <a:off x="593049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0" name="Google Shape;27110;p60"/>
          <p:cNvSpPr/>
          <p:nvPr/>
        </p:nvSpPr>
        <p:spPr>
          <a:xfrm>
            <a:off x="605001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1" name="Google Shape;27111;p60"/>
          <p:cNvSpPr/>
          <p:nvPr/>
        </p:nvSpPr>
        <p:spPr>
          <a:xfrm>
            <a:off x="616952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2" name="Google Shape;27112;p60"/>
          <p:cNvSpPr/>
          <p:nvPr/>
        </p:nvSpPr>
        <p:spPr>
          <a:xfrm>
            <a:off x="628903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3" name="Google Shape;27113;p60"/>
          <p:cNvSpPr/>
          <p:nvPr/>
        </p:nvSpPr>
        <p:spPr>
          <a:xfrm>
            <a:off x="640855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4" name="Google Shape;27114;p60"/>
          <p:cNvSpPr/>
          <p:nvPr/>
        </p:nvSpPr>
        <p:spPr>
          <a:xfrm>
            <a:off x="652806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5" name="Google Shape;27115;p60"/>
          <p:cNvSpPr/>
          <p:nvPr/>
        </p:nvSpPr>
        <p:spPr>
          <a:xfrm>
            <a:off x="664757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6" name="Google Shape;27116;p60"/>
          <p:cNvSpPr/>
          <p:nvPr/>
        </p:nvSpPr>
        <p:spPr>
          <a:xfrm>
            <a:off x="676709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7" name="Google Shape;27117;p60"/>
          <p:cNvSpPr/>
          <p:nvPr/>
        </p:nvSpPr>
        <p:spPr>
          <a:xfrm>
            <a:off x="688660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8" name="Google Shape;27118;p60"/>
          <p:cNvSpPr/>
          <p:nvPr/>
        </p:nvSpPr>
        <p:spPr>
          <a:xfrm>
            <a:off x="700611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9" name="Google Shape;27119;p60"/>
          <p:cNvSpPr/>
          <p:nvPr/>
        </p:nvSpPr>
        <p:spPr>
          <a:xfrm>
            <a:off x="712563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0" name="Google Shape;27120;p60"/>
          <p:cNvSpPr/>
          <p:nvPr/>
        </p:nvSpPr>
        <p:spPr>
          <a:xfrm>
            <a:off x="7245145"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1" name="Google Shape;27121;p60"/>
          <p:cNvSpPr/>
          <p:nvPr/>
        </p:nvSpPr>
        <p:spPr>
          <a:xfrm>
            <a:off x="736465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2" name="Google Shape;27122;p60"/>
          <p:cNvSpPr/>
          <p:nvPr/>
        </p:nvSpPr>
        <p:spPr>
          <a:xfrm>
            <a:off x="748417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3" name="Google Shape;27123;p60"/>
          <p:cNvSpPr/>
          <p:nvPr/>
        </p:nvSpPr>
        <p:spPr>
          <a:xfrm>
            <a:off x="760368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4" name="Google Shape;27124;p60"/>
          <p:cNvSpPr/>
          <p:nvPr/>
        </p:nvSpPr>
        <p:spPr>
          <a:xfrm>
            <a:off x="772319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5" name="Google Shape;27125;p60"/>
          <p:cNvSpPr/>
          <p:nvPr/>
        </p:nvSpPr>
        <p:spPr>
          <a:xfrm>
            <a:off x="784271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6" name="Google Shape;27126;p60"/>
          <p:cNvSpPr/>
          <p:nvPr/>
        </p:nvSpPr>
        <p:spPr>
          <a:xfrm>
            <a:off x="79622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7" name="Google Shape;27127;p60"/>
          <p:cNvSpPr/>
          <p:nvPr/>
        </p:nvSpPr>
        <p:spPr>
          <a:xfrm>
            <a:off x="8081740"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8" name="Google Shape;27128;p60"/>
          <p:cNvSpPr/>
          <p:nvPr/>
        </p:nvSpPr>
        <p:spPr>
          <a:xfrm>
            <a:off x="820125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9" name="Google Shape;27129;p60"/>
          <p:cNvSpPr/>
          <p:nvPr/>
        </p:nvSpPr>
        <p:spPr>
          <a:xfrm>
            <a:off x="83207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0" name="Google Shape;27130;p60"/>
          <p:cNvSpPr/>
          <p:nvPr/>
        </p:nvSpPr>
        <p:spPr>
          <a:xfrm>
            <a:off x="844028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1" name="Google Shape;27131;p60"/>
          <p:cNvSpPr/>
          <p:nvPr/>
        </p:nvSpPr>
        <p:spPr>
          <a:xfrm>
            <a:off x="855979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2" name="Google Shape;27132;p60"/>
          <p:cNvSpPr/>
          <p:nvPr/>
        </p:nvSpPr>
        <p:spPr>
          <a:xfrm>
            <a:off x="867930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3" name="Google Shape;27133;p60"/>
          <p:cNvSpPr/>
          <p:nvPr/>
        </p:nvSpPr>
        <p:spPr>
          <a:xfrm>
            <a:off x="879882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4" name="Google Shape;27134;p60"/>
          <p:cNvSpPr/>
          <p:nvPr/>
        </p:nvSpPr>
        <p:spPr>
          <a:xfrm>
            <a:off x="31350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5" name="Google Shape;27135;p60"/>
          <p:cNvSpPr/>
          <p:nvPr/>
        </p:nvSpPr>
        <p:spPr>
          <a:xfrm>
            <a:off x="43301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6" name="Google Shape;27136;p60"/>
          <p:cNvSpPr/>
          <p:nvPr/>
        </p:nvSpPr>
        <p:spPr>
          <a:xfrm>
            <a:off x="55251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7" name="Google Shape;27137;p60"/>
          <p:cNvSpPr/>
          <p:nvPr/>
        </p:nvSpPr>
        <p:spPr>
          <a:xfrm>
            <a:off x="6720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8" name="Google Shape;27138;p60"/>
          <p:cNvSpPr/>
          <p:nvPr/>
        </p:nvSpPr>
        <p:spPr>
          <a:xfrm>
            <a:off x="79153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9" name="Google Shape;27139;p60"/>
          <p:cNvSpPr/>
          <p:nvPr/>
        </p:nvSpPr>
        <p:spPr>
          <a:xfrm>
            <a:off x="91104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0" name="Google Shape;27140;p60"/>
          <p:cNvSpPr/>
          <p:nvPr/>
        </p:nvSpPr>
        <p:spPr>
          <a:xfrm>
            <a:off x="10305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1" name="Google Shape;27141;p60"/>
          <p:cNvSpPr/>
          <p:nvPr/>
        </p:nvSpPr>
        <p:spPr>
          <a:xfrm>
            <a:off x="115006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2" name="Google Shape;27142;p60"/>
          <p:cNvSpPr/>
          <p:nvPr/>
        </p:nvSpPr>
        <p:spPr>
          <a:xfrm>
            <a:off x="126956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3" name="Google Shape;27143;p60"/>
          <p:cNvSpPr/>
          <p:nvPr/>
        </p:nvSpPr>
        <p:spPr>
          <a:xfrm>
            <a:off x="138907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4" name="Google Shape;27144;p60"/>
          <p:cNvSpPr/>
          <p:nvPr/>
        </p:nvSpPr>
        <p:spPr>
          <a:xfrm>
            <a:off x="150858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5" name="Google Shape;27145;p60"/>
          <p:cNvSpPr/>
          <p:nvPr/>
        </p:nvSpPr>
        <p:spPr>
          <a:xfrm>
            <a:off x="162809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6" name="Google Shape;27146;p60"/>
          <p:cNvSpPr/>
          <p:nvPr/>
        </p:nvSpPr>
        <p:spPr>
          <a:xfrm>
            <a:off x="174760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7" name="Google Shape;27147;p60"/>
          <p:cNvSpPr/>
          <p:nvPr/>
        </p:nvSpPr>
        <p:spPr>
          <a:xfrm>
            <a:off x="186711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8" name="Google Shape;27148;p60"/>
          <p:cNvSpPr/>
          <p:nvPr/>
        </p:nvSpPr>
        <p:spPr>
          <a:xfrm>
            <a:off x="198661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9" name="Google Shape;27149;p60"/>
          <p:cNvSpPr/>
          <p:nvPr/>
        </p:nvSpPr>
        <p:spPr>
          <a:xfrm>
            <a:off x="210612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0" name="Google Shape;27150;p60"/>
          <p:cNvSpPr/>
          <p:nvPr/>
        </p:nvSpPr>
        <p:spPr>
          <a:xfrm>
            <a:off x="222563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1" name="Google Shape;27151;p60"/>
          <p:cNvSpPr/>
          <p:nvPr/>
        </p:nvSpPr>
        <p:spPr>
          <a:xfrm>
            <a:off x="234514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2" name="Google Shape;27152;p60"/>
          <p:cNvSpPr/>
          <p:nvPr/>
        </p:nvSpPr>
        <p:spPr>
          <a:xfrm>
            <a:off x="246465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3" name="Google Shape;27153;p60"/>
          <p:cNvSpPr/>
          <p:nvPr/>
        </p:nvSpPr>
        <p:spPr>
          <a:xfrm>
            <a:off x="258415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4" name="Google Shape;27154;p60"/>
          <p:cNvSpPr/>
          <p:nvPr/>
        </p:nvSpPr>
        <p:spPr>
          <a:xfrm>
            <a:off x="27036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5" name="Google Shape;27155;p60"/>
          <p:cNvSpPr/>
          <p:nvPr/>
        </p:nvSpPr>
        <p:spPr>
          <a:xfrm>
            <a:off x="282317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6" name="Google Shape;27156;p60"/>
          <p:cNvSpPr/>
          <p:nvPr/>
        </p:nvSpPr>
        <p:spPr>
          <a:xfrm>
            <a:off x="294268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7" name="Google Shape;27157;p60"/>
          <p:cNvSpPr/>
          <p:nvPr/>
        </p:nvSpPr>
        <p:spPr>
          <a:xfrm>
            <a:off x="306219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8" name="Google Shape;27158;p60"/>
          <p:cNvSpPr/>
          <p:nvPr/>
        </p:nvSpPr>
        <p:spPr>
          <a:xfrm>
            <a:off x="318170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9" name="Google Shape;27159;p60"/>
          <p:cNvSpPr/>
          <p:nvPr/>
        </p:nvSpPr>
        <p:spPr>
          <a:xfrm>
            <a:off x="330120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0" name="Google Shape;27160;p60"/>
          <p:cNvSpPr/>
          <p:nvPr/>
        </p:nvSpPr>
        <p:spPr>
          <a:xfrm>
            <a:off x="342071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1" name="Google Shape;27161;p60"/>
          <p:cNvSpPr/>
          <p:nvPr/>
        </p:nvSpPr>
        <p:spPr>
          <a:xfrm>
            <a:off x="354022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2" name="Google Shape;27162;p60"/>
          <p:cNvSpPr/>
          <p:nvPr/>
        </p:nvSpPr>
        <p:spPr>
          <a:xfrm>
            <a:off x="365973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3" name="Google Shape;27163;p60"/>
          <p:cNvSpPr/>
          <p:nvPr/>
        </p:nvSpPr>
        <p:spPr>
          <a:xfrm>
            <a:off x="37792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4" name="Google Shape;27164;p60"/>
          <p:cNvSpPr/>
          <p:nvPr/>
        </p:nvSpPr>
        <p:spPr>
          <a:xfrm>
            <a:off x="389876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5" name="Google Shape;27165;p60"/>
          <p:cNvSpPr/>
          <p:nvPr/>
        </p:nvSpPr>
        <p:spPr>
          <a:xfrm>
            <a:off x="401827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6" name="Google Shape;27166;p60"/>
          <p:cNvSpPr/>
          <p:nvPr/>
        </p:nvSpPr>
        <p:spPr>
          <a:xfrm>
            <a:off x="413779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7" name="Google Shape;27167;p60"/>
          <p:cNvSpPr/>
          <p:nvPr/>
        </p:nvSpPr>
        <p:spPr>
          <a:xfrm>
            <a:off x="425730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8" name="Google Shape;27168;p60"/>
          <p:cNvSpPr/>
          <p:nvPr/>
        </p:nvSpPr>
        <p:spPr>
          <a:xfrm>
            <a:off x="437682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9" name="Google Shape;27169;p60"/>
          <p:cNvSpPr/>
          <p:nvPr/>
        </p:nvSpPr>
        <p:spPr>
          <a:xfrm>
            <a:off x="449633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0" name="Google Shape;27170;p60"/>
          <p:cNvSpPr/>
          <p:nvPr/>
        </p:nvSpPr>
        <p:spPr>
          <a:xfrm>
            <a:off x="461584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1" name="Google Shape;27171;p60"/>
          <p:cNvSpPr/>
          <p:nvPr/>
        </p:nvSpPr>
        <p:spPr>
          <a:xfrm>
            <a:off x="473536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2" name="Google Shape;27172;p60"/>
          <p:cNvSpPr/>
          <p:nvPr/>
        </p:nvSpPr>
        <p:spPr>
          <a:xfrm>
            <a:off x="485487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3" name="Google Shape;27173;p60"/>
          <p:cNvSpPr/>
          <p:nvPr/>
        </p:nvSpPr>
        <p:spPr>
          <a:xfrm>
            <a:off x="497438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4" name="Google Shape;27174;p60"/>
          <p:cNvSpPr/>
          <p:nvPr/>
        </p:nvSpPr>
        <p:spPr>
          <a:xfrm>
            <a:off x="509390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5" name="Google Shape;27175;p60"/>
          <p:cNvSpPr/>
          <p:nvPr/>
        </p:nvSpPr>
        <p:spPr>
          <a:xfrm>
            <a:off x="521341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6" name="Google Shape;27176;p60"/>
          <p:cNvSpPr/>
          <p:nvPr/>
        </p:nvSpPr>
        <p:spPr>
          <a:xfrm>
            <a:off x="533292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7" name="Google Shape;27177;p60"/>
          <p:cNvSpPr/>
          <p:nvPr/>
        </p:nvSpPr>
        <p:spPr>
          <a:xfrm>
            <a:off x="545244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8" name="Google Shape;27178;p60"/>
          <p:cNvSpPr/>
          <p:nvPr/>
        </p:nvSpPr>
        <p:spPr>
          <a:xfrm>
            <a:off x="557195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9" name="Google Shape;27179;p60"/>
          <p:cNvSpPr/>
          <p:nvPr/>
        </p:nvSpPr>
        <p:spPr>
          <a:xfrm>
            <a:off x="569146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0" name="Google Shape;27180;p60"/>
          <p:cNvSpPr/>
          <p:nvPr/>
        </p:nvSpPr>
        <p:spPr>
          <a:xfrm>
            <a:off x="581098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1" name="Google Shape;27181;p60"/>
          <p:cNvSpPr/>
          <p:nvPr/>
        </p:nvSpPr>
        <p:spPr>
          <a:xfrm>
            <a:off x="593049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2" name="Google Shape;27182;p60"/>
          <p:cNvSpPr/>
          <p:nvPr/>
        </p:nvSpPr>
        <p:spPr>
          <a:xfrm>
            <a:off x="605001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3" name="Google Shape;27183;p60"/>
          <p:cNvSpPr/>
          <p:nvPr/>
        </p:nvSpPr>
        <p:spPr>
          <a:xfrm>
            <a:off x="616952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4" name="Google Shape;27184;p60"/>
          <p:cNvSpPr/>
          <p:nvPr/>
        </p:nvSpPr>
        <p:spPr>
          <a:xfrm>
            <a:off x="628903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5" name="Google Shape;27185;p60"/>
          <p:cNvSpPr/>
          <p:nvPr/>
        </p:nvSpPr>
        <p:spPr>
          <a:xfrm>
            <a:off x="640855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6" name="Google Shape;27186;p60"/>
          <p:cNvSpPr/>
          <p:nvPr/>
        </p:nvSpPr>
        <p:spPr>
          <a:xfrm>
            <a:off x="652806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7" name="Google Shape;27187;p60"/>
          <p:cNvSpPr/>
          <p:nvPr/>
        </p:nvSpPr>
        <p:spPr>
          <a:xfrm>
            <a:off x="664757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8" name="Google Shape;27188;p60"/>
          <p:cNvSpPr/>
          <p:nvPr/>
        </p:nvSpPr>
        <p:spPr>
          <a:xfrm>
            <a:off x="676709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9" name="Google Shape;27189;p60"/>
          <p:cNvSpPr/>
          <p:nvPr/>
        </p:nvSpPr>
        <p:spPr>
          <a:xfrm>
            <a:off x="688660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0" name="Google Shape;27190;p60"/>
          <p:cNvSpPr/>
          <p:nvPr/>
        </p:nvSpPr>
        <p:spPr>
          <a:xfrm>
            <a:off x="700611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1" name="Google Shape;27191;p60"/>
          <p:cNvSpPr/>
          <p:nvPr/>
        </p:nvSpPr>
        <p:spPr>
          <a:xfrm>
            <a:off x="712563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2" name="Google Shape;27192;p60"/>
          <p:cNvSpPr/>
          <p:nvPr/>
        </p:nvSpPr>
        <p:spPr>
          <a:xfrm>
            <a:off x="7245145"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3" name="Google Shape;27193;p60"/>
          <p:cNvSpPr/>
          <p:nvPr/>
        </p:nvSpPr>
        <p:spPr>
          <a:xfrm>
            <a:off x="736465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4" name="Google Shape;27194;p60"/>
          <p:cNvSpPr/>
          <p:nvPr/>
        </p:nvSpPr>
        <p:spPr>
          <a:xfrm>
            <a:off x="748417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5" name="Google Shape;27195;p60"/>
          <p:cNvSpPr/>
          <p:nvPr/>
        </p:nvSpPr>
        <p:spPr>
          <a:xfrm>
            <a:off x="760368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6" name="Google Shape;27196;p60"/>
          <p:cNvSpPr/>
          <p:nvPr/>
        </p:nvSpPr>
        <p:spPr>
          <a:xfrm>
            <a:off x="772319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7" name="Google Shape;27197;p60"/>
          <p:cNvSpPr/>
          <p:nvPr/>
        </p:nvSpPr>
        <p:spPr>
          <a:xfrm>
            <a:off x="784271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8" name="Google Shape;27198;p60"/>
          <p:cNvSpPr/>
          <p:nvPr/>
        </p:nvSpPr>
        <p:spPr>
          <a:xfrm>
            <a:off x="79622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9" name="Google Shape;27199;p60"/>
          <p:cNvSpPr/>
          <p:nvPr/>
        </p:nvSpPr>
        <p:spPr>
          <a:xfrm>
            <a:off x="8081740"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0" name="Google Shape;27200;p60"/>
          <p:cNvSpPr/>
          <p:nvPr/>
        </p:nvSpPr>
        <p:spPr>
          <a:xfrm>
            <a:off x="820125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1" name="Google Shape;27201;p60"/>
          <p:cNvSpPr/>
          <p:nvPr/>
        </p:nvSpPr>
        <p:spPr>
          <a:xfrm>
            <a:off x="83207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2" name="Google Shape;27202;p60"/>
          <p:cNvSpPr/>
          <p:nvPr/>
        </p:nvSpPr>
        <p:spPr>
          <a:xfrm>
            <a:off x="844028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3" name="Google Shape;27203;p60"/>
          <p:cNvSpPr/>
          <p:nvPr/>
        </p:nvSpPr>
        <p:spPr>
          <a:xfrm>
            <a:off x="855979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4" name="Google Shape;27204;p60"/>
          <p:cNvSpPr/>
          <p:nvPr/>
        </p:nvSpPr>
        <p:spPr>
          <a:xfrm>
            <a:off x="867930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5" name="Google Shape;27205;p60"/>
          <p:cNvSpPr/>
          <p:nvPr/>
        </p:nvSpPr>
        <p:spPr>
          <a:xfrm>
            <a:off x="879882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6" name="Google Shape;27206;p60"/>
          <p:cNvSpPr/>
          <p:nvPr/>
        </p:nvSpPr>
        <p:spPr>
          <a:xfrm>
            <a:off x="31350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7" name="Google Shape;27207;p60"/>
          <p:cNvSpPr/>
          <p:nvPr/>
        </p:nvSpPr>
        <p:spPr>
          <a:xfrm>
            <a:off x="43301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8" name="Google Shape;27208;p60"/>
          <p:cNvSpPr/>
          <p:nvPr/>
        </p:nvSpPr>
        <p:spPr>
          <a:xfrm>
            <a:off x="55251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9" name="Google Shape;27209;p60"/>
          <p:cNvSpPr/>
          <p:nvPr/>
        </p:nvSpPr>
        <p:spPr>
          <a:xfrm>
            <a:off x="6720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0" name="Google Shape;27210;p60"/>
          <p:cNvSpPr/>
          <p:nvPr/>
        </p:nvSpPr>
        <p:spPr>
          <a:xfrm>
            <a:off x="79153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1" name="Google Shape;27211;p60"/>
          <p:cNvSpPr/>
          <p:nvPr/>
        </p:nvSpPr>
        <p:spPr>
          <a:xfrm>
            <a:off x="91104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2" name="Google Shape;27212;p60"/>
          <p:cNvSpPr/>
          <p:nvPr/>
        </p:nvSpPr>
        <p:spPr>
          <a:xfrm>
            <a:off x="10305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3" name="Google Shape;27213;p60"/>
          <p:cNvSpPr/>
          <p:nvPr/>
        </p:nvSpPr>
        <p:spPr>
          <a:xfrm>
            <a:off x="115006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4" name="Google Shape;27214;p60"/>
          <p:cNvSpPr/>
          <p:nvPr/>
        </p:nvSpPr>
        <p:spPr>
          <a:xfrm>
            <a:off x="126956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5" name="Google Shape;27215;p60"/>
          <p:cNvSpPr/>
          <p:nvPr/>
        </p:nvSpPr>
        <p:spPr>
          <a:xfrm>
            <a:off x="138907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6" name="Google Shape;27216;p60"/>
          <p:cNvSpPr/>
          <p:nvPr/>
        </p:nvSpPr>
        <p:spPr>
          <a:xfrm>
            <a:off x="150858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7" name="Google Shape;27217;p60"/>
          <p:cNvSpPr/>
          <p:nvPr/>
        </p:nvSpPr>
        <p:spPr>
          <a:xfrm>
            <a:off x="162809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8" name="Google Shape;27218;p60"/>
          <p:cNvSpPr/>
          <p:nvPr/>
        </p:nvSpPr>
        <p:spPr>
          <a:xfrm>
            <a:off x="174760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9" name="Google Shape;27219;p60"/>
          <p:cNvSpPr/>
          <p:nvPr/>
        </p:nvSpPr>
        <p:spPr>
          <a:xfrm>
            <a:off x="186711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0" name="Google Shape;27220;p60"/>
          <p:cNvSpPr/>
          <p:nvPr/>
        </p:nvSpPr>
        <p:spPr>
          <a:xfrm>
            <a:off x="198661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1" name="Google Shape;27221;p60"/>
          <p:cNvSpPr/>
          <p:nvPr/>
        </p:nvSpPr>
        <p:spPr>
          <a:xfrm>
            <a:off x="210612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2" name="Google Shape;27222;p60"/>
          <p:cNvSpPr/>
          <p:nvPr/>
        </p:nvSpPr>
        <p:spPr>
          <a:xfrm>
            <a:off x="222563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3" name="Google Shape;27223;p60"/>
          <p:cNvSpPr/>
          <p:nvPr/>
        </p:nvSpPr>
        <p:spPr>
          <a:xfrm>
            <a:off x="234514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4" name="Google Shape;27224;p60"/>
          <p:cNvSpPr/>
          <p:nvPr/>
        </p:nvSpPr>
        <p:spPr>
          <a:xfrm>
            <a:off x="246465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5" name="Google Shape;27225;p60"/>
          <p:cNvSpPr/>
          <p:nvPr/>
        </p:nvSpPr>
        <p:spPr>
          <a:xfrm>
            <a:off x="258415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6" name="Google Shape;27226;p60"/>
          <p:cNvSpPr/>
          <p:nvPr/>
        </p:nvSpPr>
        <p:spPr>
          <a:xfrm>
            <a:off x="27036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7" name="Google Shape;27227;p60"/>
          <p:cNvSpPr/>
          <p:nvPr/>
        </p:nvSpPr>
        <p:spPr>
          <a:xfrm>
            <a:off x="282317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8" name="Google Shape;27228;p60"/>
          <p:cNvSpPr/>
          <p:nvPr/>
        </p:nvSpPr>
        <p:spPr>
          <a:xfrm>
            <a:off x="294268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9" name="Google Shape;27229;p60"/>
          <p:cNvSpPr/>
          <p:nvPr/>
        </p:nvSpPr>
        <p:spPr>
          <a:xfrm>
            <a:off x="306219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0" name="Google Shape;27230;p60"/>
          <p:cNvSpPr/>
          <p:nvPr/>
        </p:nvSpPr>
        <p:spPr>
          <a:xfrm>
            <a:off x="318170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1" name="Google Shape;27231;p60"/>
          <p:cNvSpPr/>
          <p:nvPr/>
        </p:nvSpPr>
        <p:spPr>
          <a:xfrm>
            <a:off x="330120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2" name="Google Shape;27232;p60"/>
          <p:cNvSpPr/>
          <p:nvPr/>
        </p:nvSpPr>
        <p:spPr>
          <a:xfrm>
            <a:off x="342071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3" name="Google Shape;27233;p60"/>
          <p:cNvSpPr/>
          <p:nvPr/>
        </p:nvSpPr>
        <p:spPr>
          <a:xfrm>
            <a:off x="354022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4" name="Google Shape;27234;p60"/>
          <p:cNvSpPr/>
          <p:nvPr/>
        </p:nvSpPr>
        <p:spPr>
          <a:xfrm>
            <a:off x="365973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5" name="Google Shape;27235;p60"/>
          <p:cNvSpPr/>
          <p:nvPr/>
        </p:nvSpPr>
        <p:spPr>
          <a:xfrm>
            <a:off x="37792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6" name="Google Shape;27236;p60"/>
          <p:cNvSpPr/>
          <p:nvPr/>
        </p:nvSpPr>
        <p:spPr>
          <a:xfrm>
            <a:off x="389876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7" name="Google Shape;27237;p60"/>
          <p:cNvSpPr/>
          <p:nvPr/>
        </p:nvSpPr>
        <p:spPr>
          <a:xfrm>
            <a:off x="401827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8" name="Google Shape;27238;p60"/>
          <p:cNvSpPr/>
          <p:nvPr/>
        </p:nvSpPr>
        <p:spPr>
          <a:xfrm>
            <a:off x="413779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9" name="Google Shape;27239;p60"/>
          <p:cNvSpPr/>
          <p:nvPr/>
        </p:nvSpPr>
        <p:spPr>
          <a:xfrm>
            <a:off x="425730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0" name="Google Shape;27240;p60"/>
          <p:cNvSpPr/>
          <p:nvPr/>
        </p:nvSpPr>
        <p:spPr>
          <a:xfrm>
            <a:off x="437682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1" name="Google Shape;27241;p60"/>
          <p:cNvSpPr/>
          <p:nvPr/>
        </p:nvSpPr>
        <p:spPr>
          <a:xfrm>
            <a:off x="449633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2" name="Google Shape;27242;p60"/>
          <p:cNvSpPr/>
          <p:nvPr/>
        </p:nvSpPr>
        <p:spPr>
          <a:xfrm>
            <a:off x="461584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3" name="Google Shape;27243;p60"/>
          <p:cNvSpPr/>
          <p:nvPr/>
        </p:nvSpPr>
        <p:spPr>
          <a:xfrm>
            <a:off x="473536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4" name="Google Shape;27244;p60"/>
          <p:cNvSpPr/>
          <p:nvPr/>
        </p:nvSpPr>
        <p:spPr>
          <a:xfrm>
            <a:off x="485487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5" name="Google Shape;27245;p60"/>
          <p:cNvSpPr/>
          <p:nvPr/>
        </p:nvSpPr>
        <p:spPr>
          <a:xfrm>
            <a:off x="497438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6" name="Google Shape;27246;p60"/>
          <p:cNvSpPr/>
          <p:nvPr/>
        </p:nvSpPr>
        <p:spPr>
          <a:xfrm>
            <a:off x="509390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7" name="Google Shape;27247;p60"/>
          <p:cNvSpPr/>
          <p:nvPr/>
        </p:nvSpPr>
        <p:spPr>
          <a:xfrm>
            <a:off x="521341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8" name="Google Shape;27248;p60"/>
          <p:cNvSpPr/>
          <p:nvPr/>
        </p:nvSpPr>
        <p:spPr>
          <a:xfrm>
            <a:off x="533292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9" name="Google Shape;27249;p60"/>
          <p:cNvSpPr/>
          <p:nvPr/>
        </p:nvSpPr>
        <p:spPr>
          <a:xfrm>
            <a:off x="545244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0" name="Google Shape;27250;p60"/>
          <p:cNvSpPr/>
          <p:nvPr/>
        </p:nvSpPr>
        <p:spPr>
          <a:xfrm>
            <a:off x="557195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1" name="Google Shape;27251;p60"/>
          <p:cNvSpPr/>
          <p:nvPr/>
        </p:nvSpPr>
        <p:spPr>
          <a:xfrm>
            <a:off x="569146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2" name="Google Shape;27252;p60"/>
          <p:cNvSpPr/>
          <p:nvPr/>
        </p:nvSpPr>
        <p:spPr>
          <a:xfrm>
            <a:off x="581098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3" name="Google Shape;27253;p60"/>
          <p:cNvSpPr/>
          <p:nvPr/>
        </p:nvSpPr>
        <p:spPr>
          <a:xfrm>
            <a:off x="593049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4" name="Google Shape;27254;p60"/>
          <p:cNvSpPr/>
          <p:nvPr/>
        </p:nvSpPr>
        <p:spPr>
          <a:xfrm>
            <a:off x="605001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5" name="Google Shape;27255;p60"/>
          <p:cNvSpPr/>
          <p:nvPr/>
        </p:nvSpPr>
        <p:spPr>
          <a:xfrm>
            <a:off x="616952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6" name="Google Shape;27256;p60"/>
          <p:cNvSpPr/>
          <p:nvPr/>
        </p:nvSpPr>
        <p:spPr>
          <a:xfrm>
            <a:off x="628903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7" name="Google Shape;27257;p60"/>
          <p:cNvSpPr/>
          <p:nvPr/>
        </p:nvSpPr>
        <p:spPr>
          <a:xfrm>
            <a:off x="640855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8" name="Google Shape;27258;p60"/>
          <p:cNvSpPr/>
          <p:nvPr/>
        </p:nvSpPr>
        <p:spPr>
          <a:xfrm>
            <a:off x="652806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9" name="Google Shape;27259;p60"/>
          <p:cNvSpPr/>
          <p:nvPr/>
        </p:nvSpPr>
        <p:spPr>
          <a:xfrm>
            <a:off x="664757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0" name="Google Shape;27260;p60"/>
          <p:cNvSpPr/>
          <p:nvPr/>
        </p:nvSpPr>
        <p:spPr>
          <a:xfrm>
            <a:off x="676709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1" name="Google Shape;27261;p60"/>
          <p:cNvSpPr/>
          <p:nvPr/>
        </p:nvSpPr>
        <p:spPr>
          <a:xfrm>
            <a:off x="688660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2" name="Google Shape;27262;p60"/>
          <p:cNvSpPr/>
          <p:nvPr/>
        </p:nvSpPr>
        <p:spPr>
          <a:xfrm>
            <a:off x="700611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3" name="Google Shape;27263;p60"/>
          <p:cNvSpPr/>
          <p:nvPr/>
        </p:nvSpPr>
        <p:spPr>
          <a:xfrm>
            <a:off x="712563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4" name="Google Shape;27264;p60"/>
          <p:cNvSpPr/>
          <p:nvPr/>
        </p:nvSpPr>
        <p:spPr>
          <a:xfrm>
            <a:off x="7245145"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5" name="Google Shape;27265;p60"/>
          <p:cNvSpPr/>
          <p:nvPr/>
        </p:nvSpPr>
        <p:spPr>
          <a:xfrm>
            <a:off x="736465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6" name="Google Shape;27266;p60"/>
          <p:cNvSpPr/>
          <p:nvPr/>
        </p:nvSpPr>
        <p:spPr>
          <a:xfrm>
            <a:off x="748417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7" name="Google Shape;27267;p60"/>
          <p:cNvSpPr/>
          <p:nvPr/>
        </p:nvSpPr>
        <p:spPr>
          <a:xfrm>
            <a:off x="760368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8" name="Google Shape;27268;p60"/>
          <p:cNvSpPr/>
          <p:nvPr/>
        </p:nvSpPr>
        <p:spPr>
          <a:xfrm>
            <a:off x="772319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9" name="Google Shape;27269;p60"/>
          <p:cNvSpPr/>
          <p:nvPr/>
        </p:nvSpPr>
        <p:spPr>
          <a:xfrm>
            <a:off x="784271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0" name="Google Shape;27270;p60"/>
          <p:cNvSpPr/>
          <p:nvPr/>
        </p:nvSpPr>
        <p:spPr>
          <a:xfrm>
            <a:off x="79622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1" name="Google Shape;27271;p60"/>
          <p:cNvSpPr/>
          <p:nvPr/>
        </p:nvSpPr>
        <p:spPr>
          <a:xfrm>
            <a:off x="8081740"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2" name="Google Shape;27272;p60"/>
          <p:cNvSpPr/>
          <p:nvPr/>
        </p:nvSpPr>
        <p:spPr>
          <a:xfrm>
            <a:off x="820125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3" name="Google Shape;27273;p60"/>
          <p:cNvSpPr/>
          <p:nvPr/>
        </p:nvSpPr>
        <p:spPr>
          <a:xfrm>
            <a:off x="83207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4" name="Google Shape;27274;p60"/>
          <p:cNvSpPr/>
          <p:nvPr/>
        </p:nvSpPr>
        <p:spPr>
          <a:xfrm>
            <a:off x="844028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5" name="Google Shape;27275;p60"/>
          <p:cNvSpPr/>
          <p:nvPr/>
        </p:nvSpPr>
        <p:spPr>
          <a:xfrm>
            <a:off x="855979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6" name="Google Shape;27276;p60"/>
          <p:cNvSpPr/>
          <p:nvPr/>
        </p:nvSpPr>
        <p:spPr>
          <a:xfrm>
            <a:off x="867930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7" name="Google Shape;27277;p60"/>
          <p:cNvSpPr/>
          <p:nvPr/>
        </p:nvSpPr>
        <p:spPr>
          <a:xfrm>
            <a:off x="879882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8" name="Google Shape;27278;p60"/>
          <p:cNvSpPr/>
          <p:nvPr/>
        </p:nvSpPr>
        <p:spPr>
          <a:xfrm>
            <a:off x="31350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9" name="Google Shape;27279;p60"/>
          <p:cNvSpPr/>
          <p:nvPr/>
        </p:nvSpPr>
        <p:spPr>
          <a:xfrm>
            <a:off x="43301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0" name="Google Shape;27280;p60"/>
          <p:cNvSpPr/>
          <p:nvPr/>
        </p:nvSpPr>
        <p:spPr>
          <a:xfrm>
            <a:off x="55251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1" name="Google Shape;27281;p60"/>
          <p:cNvSpPr/>
          <p:nvPr/>
        </p:nvSpPr>
        <p:spPr>
          <a:xfrm>
            <a:off x="6720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2" name="Google Shape;27282;p60"/>
          <p:cNvSpPr/>
          <p:nvPr/>
        </p:nvSpPr>
        <p:spPr>
          <a:xfrm>
            <a:off x="79153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3" name="Google Shape;27283;p60"/>
          <p:cNvSpPr/>
          <p:nvPr/>
        </p:nvSpPr>
        <p:spPr>
          <a:xfrm>
            <a:off x="91104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4" name="Google Shape;27284;p60"/>
          <p:cNvSpPr/>
          <p:nvPr/>
        </p:nvSpPr>
        <p:spPr>
          <a:xfrm>
            <a:off x="10305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5" name="Google Shape;27285;p60"/>
          <p:cNvSpPr/>
          <p:nvPr/>
        </p:nvSpPr>
        <p:spPr>
          <a:xfrm>
            <a:off x="115006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6" name="Google Shape;27286;p60"/>
          <p:cNvSpPr/>
          <p:nvPr/>
        </p:nvSpPr>
        <p:spPr>
          <a:xfrm>
            <a:off x="126956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7" name="Google Shape;27287;p60"/>
          <p:cNvSpPr/>
          <p:nvPr/>
        </p:nvSpPr>
        <p:spPr>
          <a:xfrm>
            <a:off x="138907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8" name="Google Shape;27288;p60"/>
          <p:cNvSpPr/>
          <p:nvPr/>
        </p:nvSpPr>
        <p:spPr>
          <a:xfrm>
            <a:off x="150858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9" name="Google Shape;27289;p60"/>
          <p:cNvSpPr/>
          <p:nvPr/>
        </p:nvSpPr>
        <p:spPr>
          <a:xfrm>
            <a:off x="162809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0" name="Google Shape;27290;p60"/>
          <p:cNvSpPr/>
          <p:nvPr/>
        </p:nvSpPr>
        <p:spPr>
          <a:xfrm>
            <a:off x="174760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1" name="Google Shape;27291;p60"/>
          <p:cNvSpPr/>
          <p:nvPr/>
        </p:nvSpPr>
        <p:spPr>
          <a:xfrm>
            <a:off x="186711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2" name="Google Shape;27292;p60"/>
          <p:cNvSpPr/>
          <p:nvPr/>
        </p:nvSpPr>
        <p:spPr>
          <a:xfrm>
            <a:off x="198661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3" name="Google Shape;27293;p60"/>
          <p:cNvSpPr/>
          <p:nvPr/>
        </p:nvSpPr>
        <p:spPr>
          <a:xfrm>
            <a:off x="210612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4" name="Google Shape;27294;p60"/>
          <p:cNvSpPr/>
          <p:nvPr/>
        </p:nvSpPr>
        <p:spPr>
          <a:xfrm>
            <a:off x="222563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5" name="Google Shape;27295;p60"/>
          <p:cNvSpPr/>
          <p:nvPr/>
        </p:nvSpPr>
        <p:spPr>
          <a:xfrm>
            <a:off x="234514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6" name="Google Shape;27296;p60"/>
          <p:cNvSpPr/>
          <p:nvPr/>
        </p:nvSpPr>
        <p:spPr>
          <a:xfrm>
            <a:off x="246465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7" name="Google Shape;27297;p60"/>
          <p:cNvSpPr/>
          <p:nvPr/>
        </p:nvSpPr>
        <p:spPr>
          <a:xfrm>
            <a:off x="258415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8" name="Google Shape;27298;p60"/>
          <p:cNvSpPr/>
          <p:nvPr/>
        </p:nvSpPr>
        <p:spPr>
          <a:xfrm>
            <a:off x="27036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9" name="Google Shape;27299;p60"/>
          <p:cNvSpPr/>
          <p:nvPr/>
        </p:nvSpPr>
        <p:spPr>
          <a:xfrm>
            <a:off x="282317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0" name="Google Shape;27300;p60"/>
          <p:cNvSpPr/>
          <p:nvPr/>
        </p:nvSpPr>
        <p:spPr>
          <a:xfrm>
            <a:off x="294268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1" name="Google Shape;27301;p60"/>
          <p:cNvSpPr/>
          <p:nvPr/>
        </p:nvSpPr>
        <p:spPr>
          <a:xfrm>
            <a:off x="306219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2" name="Google Shape;27302;p60"/>
          <p:cNvSpPr/>
          <p:nvPr/>
        </p:nvSpPr>
        <p:spPr>
          <a:xfrm>
            <a:off x="318170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3" name="Google Shape;27303;p60"/>
          <p:cNvSpPr/>
          <p:nvPr/>
        </p:nvSpPr>
        <p:spPr>
          <a:xfrm>
            <a:off x="330120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4" name="Google Shape;27304;p60"/>
          <p:cNvSpPr/>
          <p:nvPr/>
        </p:nvSpPr>
        <p:spPr>
          <a:xfrm>
            <a:off x="342071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5" name="Google Shape;27305;p60"/>
          <p:cNvSpPr/>
          <p:nvPr/>
        </p:nvSpPr>
        <p:spPr>
          <a:xfrm>
            <a:off x="354022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6" name="Google Shape;27306;p60"/>
          <p:cNvSpPr/>
          <p:nvPr/>
        </p:nvSpPr>
        <p:spPr>
          <a:xfrm>
            <a:off x="365973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7" name="Google Shape;27307;p60"/>
          <p:cNvSpPr/>
          <p:nvPr/>
        </p:nvSpPr>
        <p:spPr>
          <a:xfrm>
            <a:off x="37792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8" name="Google Shape;27308;p60"/>
          <p:cNvSpPr/>
          <p:nvPr/>
        </p:nvSpPr>
        <p:spPr>
          <a:xfrm>
            <a:off x="389876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9" name="Google Shape;27309;p60"/>
          <p:cNvSpPr/>
          <p:nvPr/>
        </p:nvSpPr>
        <p:spPr>
          <a:xfrm>
            <a:off x="401827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0" name="Google Shape;27310;p60"/>
          <p:cNvSpPr/>
          <p:nvPr/>
        </p:nvSpPr>
        <p:spPr>
          <a:xfrm>
            <a:off x="413779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1" name="Google Shape;27311;p60"/>
          <p:cNvSpPr/>
          <p:nvPr/>
        </p:nvSpPr>
        <p:spPr>
          <a:xfrm>
            <a:off x="425730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2" name="Google Shape;27312;p60"/>
          <p:cNvSpPr/>
          <p:nvPr/>
        </p:nvSpPr>
        <p:spPr>
          <a:xfrm>
            <a:off x="437682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3" name="Google Shape;27313;p60"/>
          <p:cNvSpPr/>
          <p:nvPr/>
        </p:nvSpPr>
        <p:spPr>
          <a:xfrm>
            <a:off x="449633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4" name="Google Shape;27314;p60"/>
          <p:cNvSpPr/>
          <p:nvPr/>
        </p:nvSpPr>
        <p:spPr>
          <a:xfrm>
            <a:off x="461584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5" name="Google Shape;27315;p60"/>
          <p:cNvSpPr/>
          <p:nvPr/>
        </p:nvSpPr>
        <p:spPr>
          <a:xfrm>
            <a:off x="473536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6" name="Google Shape;27316;p60"/>
          <p:cNvSpPr/>
          <p:nvPr/>
        </p:nvSpPr>
        <p:spPr>
          <a:xfrm>
            <a:off x="485487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7" name="Google Shape;27317;p60"/>
          <p:cNvSpPr/>
          <p:nvPr/>
        </p:nvSpPr>
        <p:spPr>
          <a:xfrm>
            <a:off x="497438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8" name="Google Shape;27318;p60"/>
          <p:cNvSpPr/>
          <p:nvPr/>
        </p:nvSpPr>
        <p:spPr>
          <a:xfrm>
            <a:off x="509390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9" name="Google Shape;27319;p60"/>
          <p:cNvSpPr/>
          <p:nvPr/>
        </p:nvSpPr>
        <p:spPr>
          <a:xfrm>
            <a:off x="521341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0" name="Google Shape;27320;p60"/>
          <p:cNvSpPr/>
          <p:nvPr/>
        </p:nvSpPr>
        <p:spPr>
          <a:xfrm>
            <a:off x="533292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1" name="Google Shape;27321;p60"/>
          <p:cNvSpPr/>
          <p:nvPr/>
        </p:nvSpPr>
        <p:spPr>
          <a:xfrm>
            <a:off x="545244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2" name="Google Shape;27322;p60"/>
          <p:cNvSpPr/>
          <p:nvPr/>
        </p:nvSpPr>
        <p:spPr>
          <a:xfrm>
            <a:off x="557195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3" name="Google Shape;27323;p60"/>
          <p:cNvSpPr/>
          <p:nvPr/>
        </p:nvSpPr>
        <p:spPr>
          <a:xfrm>
            <a:off x="569146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4" name="Google Shape;27324;p60"/>
          <p:cNvSpPr/>
          <p:nvPr/>
        </p:nvSpPr>
        <p:spPr>
          <a:xfrm>
            <a:off x="581098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5" name="Google Shape;27325;p60"/>
          <p:cNvSpPr/>
          <p:nvPr/>
        </p:nvSpPr>
        <p:spPr>
          <a:xfrm>
            <a:off x="593049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6" name="Google Shape;27326;p60"/>
          <p:cNvSpPr/>
          <p:nvPr/>
        </p:nvSpPr>
        <p:spPr>
          <a:xfrm>
            <a:off x="605001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7" name="Google Shape;27327;p60"/>
          <p:cNvSpPr/>
          <p:nvPr/>
        </p:nvSpPr>
        <p:spPr>
          <a:xfrm>
            <a:off x="616952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8" name="Google Shape;27328;p60"/>
          <p:cNvSpPr/>
          <p:nvPr/>
        </p:nvSpPr>
        <p:spPr>
          <a:xfrm>
            <a:off x="628903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9" name="Google Shape;27329;p60"/>
          <p:cNvSpPr/>
          <p:nvPr/>
        </p:nvSpPr>
        <p:spPr>
          <a:xfrm>
            <a:off x="640855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0" name="Google Shape;27330;p60"/>
          <p:cNvSpPr/>
          <p:nvPr/>
        </p:nvSpPr>
        <p:spPr>
          <a:xfrm>
            <a:off x="652806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1" name="Google Shape;27331;p60"/>
          <p:cNvSpPr/>
          <p:nvPr/>
        </p:nvSpPr>
        <p:spPr>
          <a:xfrm>
            <a:off x="664757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2" name="Google Shape;27332;p60"/>
          <p:cNvSpPr/>
          <p:nvPr/>
        </p:nvSpPr>
        <p:spPr>
          <a:xfrm>
            <a:off x="676709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3" name="Google Shape;27333;p60"/>
          <p:cNvSpPr/>
          <p:nvPr/>
        </p:nvSpPr>
        <p:spPr>
          <a:xfrm>
            <a:off x="688660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4" name="Google Shape;27334;p60"/>
          <p:cNvSpPr/>
          <p:nvPr/>
        </p:nvSpPr>
        <p:spPr>
          <a:xfrm>
            <a:off x="700611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5" name="Google Shape;27335;p60"/>
          <p:cNvSpPr/>
          <p:nvPr/>
        </p:nvSpPr>
        <p:spPr>
          <a:xfrm>
            <a:off x="712563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6" name="Google Shape;27336;p60"/>
          <p:cNvSpPr/>
          <p:nvPr/>
        </p:nvSpPr>
        <p:spPr>
          <a:xfrm>
            <a:off x="7245145"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7" name="Google Shape;27337;p60"/>
          <p:cNvSpPr/>
          <p:nvPr/>
        </p:nvSpPr>
        <p:spPr>
          <a:xfrm>
            <a:off x="736465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8" name="Google Shape;27338;p60"/>
          <p:cNvSpPr/>
          <p:nvPr/>
        </p:nvSpPr>
        <p:spPr>
          <a:xfrm>
            <a:off x="748417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9" name="Google Shape;27339;p60"/>
          <p:cNvSpPr/>
          <p:nvPr/>
        </p:nvSpPr>
        <p:spPr>
          <a:xfrm>
            <a:off x="760368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0" name="Google Shape;27340;p60"/>
          <p:cNvSpPr/>
          <p:nvPr/>
        </p:nvSpPr>
        <p:spPr>
          <a:xfrm>
            <a:off x="772319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1" name="Google Shape;27341;p60"/>
          <p:cNvSpPr/>
          <p:nvPr/>
        </p:nvSpPr>
        <p:spPr>
          <a:xfrm>
            <a:off x="784271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2" name="Google Shape;27342;p60"/>
          <p:cNvSpPr/>
          <p:nvPr/>
        </p:nvSpPr>
        <p:spPr>
          <a:xfrm>
            <a:off x="79622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3" name="Google Shape;27343;p60"/>
          <p:cNvSpPr/>
          <p:nvPr/>
        </p:nvSpPr>
        <p:spPr>
          <a:xfrm>
            <a:off x="8081740"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4" name="Google Shape;27344;p60"/>
          <p:cNvSpPr/>
          <p:nvPr/>
        </p:nvSpPr>
        <p:spPr>
          <a:xfrm>
            <a:off x="820125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5" name="Google Shape;27345;p60"/>
          <p:cNvSpPr/>
          <p:nvPr/>
        </p:nvSpPr>
        <p:spPr>
          <a:xfrm>
            <a:off x="83207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6" name="Google Shape;27346;p60"/>
          <p:cNvSpPr/>
          <p:nvPr/>
        </p:nvSpPr>
        <p:spPr>
          <a:xfrm>
            <a:off x="844028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7" name="Google Shape;27347;p60"/>
          <p:cNvSpPr/>
          <p:nvPr/>
        </p:nvSpPr>
        <p:spPr>
          <a:xfrm>
            <a:off x="855979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8" name="Google Shape;27348;p60"/>
          <p:cNvSpPr/>
          <p:nvPr/>
        </p:nvSpPr>
        <p:spPr>
          <a:xfrm>
            <a:off x="867930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9" name="Google Shape;27349;p60"/>
          <p:cNvSpPr/>
          <p:nvPr/>
        </p:nvSpPr>
        <p:spPr>
          <a:xfrm>
            <a:off x="879882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0" name="Google Shape;27350;p60"/>
          <p:cNvSpPr/>
          <p:nvPr/>
        </p:nvSpPr>
        <p:spPr>
          <a:xfrm>
            <a:off x="31350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60"/>
          <p:cNvSpPr/>
          <p:nvPr/>
        </p:nvSpPr>
        <p:spPr>
          <a:xfrm>
            <a:off x="43301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60"/>
          <p:cNvSpPr/>
          <p:nvPr/>
        </p:nvSpPr>
        <p:spPr>
          <a:xfrm>
            <a:off x="55251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60"/>
          <p:cNvSpPr/>
          <p:nvPr/>
        </p:nvSpPr>
        <p:spPr>
          <a:xfrm>
            <a:off x="6720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60"/>
          <p:cNvSpPr/>
          <p:nvPr/>
        </p:nvSpPr>
        <p:spPr>
          <a:xfrm>
            <a:off x="79153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60"/>
          <p:cNvSpPr/>
          <p:nvPr/>
        </p:nvSpPr>
        <p:spPr>
          <a:xfrm>
            <a:off x="91104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60"/>
          <p:cNvSpPr/>
          <p:nvPr/>
        </p:nvSpPr>
        <p:spPr>
          <a:xfrm>
            <a:off x="10305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7" name="Google Shape;27357;p60"/>
          <p:cNvSpPr/>
          <p:nvPr/>
        </p:nvSpPr>
        <p:spPr>
          <a:xfrm>
            <a:off x="115006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8" name="Google Shape;27358;p60"/>
          <p:cNvSpPr/>
          <p:nvPr/>
        </p:nvSpPr>
        <p:spPr>
          <a:xfrm>
            <a:off x="126956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9" name="Google Shape;27359;p60"/>
          <p:cNvSpPr/>
          <p:nvPr/>
        </p:nvSpPr>
        <p:spPr>
          <a:xfrm>
            <a:off x="138907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0" name="Google Shape;27360;p60"/>
          <p:cNvSpPr/>
          <p:nvPr/>
        </p:nvSpPr>
        <p:spPr>
          <a:xfrm>
            <a:off x="150858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1" name="Google Shape;27361;p60"/>
          <p:cNvSpPr/>
          <p:nvPr/>
        </p:nvSpPr>
        <p:spPr>
          <a:xfrm>
            <a:off x="162809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2" name="Google Shape;27362;p60"/>
          <p:cNvSpPr/>
          <p:nvPr/>
        </p:nvSpPr>
        <p:spPr>
          <a:xfrm>
            <a:off x="174760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3" name="Google Shape;27363;p60"/>
          <p:cNvSpPr/>
          <p:nvPr/>
        </p:nvSpPr>
        <p:spPr>
          <a:xfrm>
            <a:off x="186711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4" name="Google Shape;27364;p60"/>
          <p:cNvSpPr/>
          <p:nvPr/>
        </p:nvSpPr>
        <p:spPr>
          <a:xfrm>
            <a:off x="198661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5" name="Google Shape;27365;p60"/>
          <p:cNvSpPr/>
          <p:nvPr/>
        </p:nvSpPr>
        <p:spPr>
          <a:xfrm>
            <a:off x="210612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6" name="Google Shape;27366;p60"/>
          <p:cNvSpPr/>
          <p:nvPr/>
        </p:nvSpPr>
        <p:spPr>
          <a:xfrm>
            <a:off x="222563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7" name="Google Shape;27367;p60"/>
          <p:cNvSpPr/>
          <p:nvPr/>
        </p:nvSpPr>
        <p:spPr>
          <a:xfrm>
            <a:off x="234514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8" name="Google Shape;27368;p60"/>
          <p:cNvSpPr/>
          <p:nvPr/>
        </p:nvSpPr>
        <p:spPr>
          <a:xfrm>
            <a:off x="246465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9" name="Google Shape;27369;p60"/>
          <p:cNvSpPr/>
          <p:nvPr/>
        </p:nvSpPr>
        <p:spPr>
          <a:xfrm>
            <a:off x="258415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0" name="Google Shape;27370;p60"/>
          <p:cNvSpPr/>
          <p:nvPr/>
        </p:nvSpPr>
        <p:spPr>
          <a:xfrm>
            <a:off x="27036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1" name="Google Shape;27371;p60"/>
          <p:cNvSpPr/>
          <p:nvPr/>
        </p:nvSpPr>
        <p:spPr>
          <a:xfrm>
            <a:off x="282317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2" name="Google Shape;27372;p60"/>
          <p:cNvSpPr/>
          <p:nvPr/>
        </p:nvSpPr>
        <p:spPr>
          <a:xfrm>
            <a:off x="294268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3" name="Google Shape;27373;p60"/>
          <p:cNvSpPr/>
          <p:nvPr/>
        </p:nvSpPr>
        <p:spPr>
          <a:xfrm>
            <a:off x="306219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4" name="Google Shape;27374;p60"/>
          <p:cNvSpPr/>
          <p:nvPr/>
        </p:nvSpPr>
        <p:spPr>
          <a:xfrm>
            <a:off x="318170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5" name="Google Shape;27375;p60"/>
          <p:cNvSpPr/>
          <p:nvPr/>
        </p:nvSpPr>
        <p:spPr>
          <a:xfrm>
            <a:off x="330120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6" name="Google Shape;27376;p60"/>
          <p:cNvSpPr/>
          <p:nvPr/>
        </p:nvSpPr>
        <p:spPr>
          <a:xfrm>
            <a:off x="342071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7" name="Google Shape;27377;p60"/>
          <p:cNvSpPr/>
          <p:nvPr/>
        </p:nvSpPr>
        <p:spPr>
          <a:xfrm>
            <a:off x="354022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8" name="Google Shape;27378;p60"/>
          <p:cNvSpPr/>
          <p:nvPr/>
        </p:nvSpPr>
        <p:spPr>
          <a:xfrm>
            <a:off x="365973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9" name="Google Shape;27379;p60"/>
          <p:cNvSpPr/>
          <p:nvPr/>
        </p:nvSpPr>
        <p:spPr>
          <a:xfrm>
            <a:off x="37792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0" name="Google Shape;27380;p60"/>
          <p:cNvSpPr/>
          <p:nvPr/>
        </p:nvSpPr>
        <p:spPr>
          <a:xfrm>
            <a:off x="389876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1" name="Google Shape;27381;p60"/>
          <p:cNvSpPr/>
          <p:nvPr/>
        </p:nvSpPr>
        <p:spPr>
          <a:xfrm>
            <a:off x="401827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2" name="Google Shape;27382;p60"/>
          <p:cNvSpPr/>
          <p:nvPr/>
        </p:nvSpPr>
        <p:spPr>
          <a:xfrm>
            <a:off x="413779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3" name="Google Shape;27383;p60"/>
          <p:cNvSpPr/>
          <p:nvPr/>
        </p:nvSpPr>
        <p:spPr>
          <a:xfrm>
            <a:off x="425730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4" name="Google Shape;27384;p60"/>
          <p:cNvSpPr/>
          <p:nvPr/>
        </p:nvSpPr>
        <p:spPr>
          <a:xfrm>
            <a:off x="437682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5" name="Google Shape;27385;p60"/>
          <p:cNvSpPr/>
          <p:nvPr/>
        </p:nvSpPr>
        <p:spPr>
          <a:xfrm>
            <a:off x="449633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6" name="Google Shape;27386;p60"/>
          <p:cNvSpPr/>
          <p:nvPr/>
        </p:nvSpPr>
        <p:spPr>
          <a:xfrm>
            <a:off x="461584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7" name="Google Shape;27387;p60"/>
          <p:cNvSpPr/>
          <p:nvPr/>
        </p:nvSpPr>
        <p:spPr>
          <a:xfrm>
            <a:off x="473536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8" name="Google Shape;27388;p60"/>
          <p:cNvSpPr/>
          <p:nvPr/>
        </p:nvSpPr>
        <p:spPr>
          <a:xfrm>
            <a:off x="485487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9" name="Google Shape;27389;p60"/>
          <p:cNvSpPr/>
          <p:nvPr/>
        </p:nvSpPr>
        <p:spPr>
          <a:xfrm>
            <a:off x="497438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0" name="Google Shape;27390;p60"/>
          <p:cNvSpPr/>
          <p:nvPr/>
        </p:nvSpPr>
        <p:spPr>
          <a:xfrm>
            <a:off x="509390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1" name="Google Shape;27391;p60"/>
          <p:cNvSpPr/>
          <p:nvPr/>
        </p:nvSpPr>
        <p:spPr>
          <a:xfrm>
            <a:off x="521341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2" name="Google Shape;27392;p60"/>
          <p:cNvSpPr/>
          <p:nvPr/>
        </p:nvSpPr>
        <p:spPr>
          <a:xfrm>
            <a:off x="533292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3" name="Google Shape;27393;p60"/>
          <p:cNvSpPr/>
          <p:nvPr/>
        </p:nvSpPr>
        <p:spPr>
          <a:xfrm>
            <a:off x="545244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4" name="Google Shape;27394;p60"/>
          <p:cNvSpPr/>
          <p:nvPr/>
        </p:nvSpPr>
        <p:spPr>
          <a:xfrm>
            <a:off x="557195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5" name="Google Shape;27395;p60"/>
          <p:cNvSpPr/>
          <p:nvPr/>
        </p:nvSpPr>
        <p:spPr>
          <a:xfrm>
            <a:off x="569146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6" name="Google Shape;27396;p60"/>
          <p:cNvSpPr/>
          <p:nvPr/>
        </p:nvSpPr>
        <p:spPr>
          <a:xfrm>
            <a:off x="581098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7" name="Google Shape;27397;p60"/>
          <p:cNvSpPr/>
          <p:nvPr/>
        </p:nvSpPr>
        <p:spPr>
          <a:xfrm>
            <a:off x="593049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8" name="Google Shape;27398;p60"/>
          <p:cNvSpPr/>
          <p:nvPr/>
        </p:nvSpPr>
        <p:spPr>
          <a:xfrm>
            <a:off x="605001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9" name="Google Shape;27399;p60"/>
          <p:cNvSpPr/>
          <p:nvPr/>
        </p:nvSpPr>
        <p:spPr>
          <a:xfrm>
            <a:off x="616952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0" name="Google Shape;27400;p60"/>
          <p:cNvSpPr/>
          <p:nvPr/>
        </p:nvSpPr>
        <p:spPr>
          <a:xfrm>
            <a:off x="628903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1" name="Google Shape;27401;p60"/>
          <p:cNvSpPr/>
          <p:nvPr/>
        </p:nvSpPr>
        <p:spPr>
          <a:xfrm>
            <a:off x="640855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2" name="Google Shape;27402;p60"/>
          <p:cNvSpPr/>
          <p:nvPr/>
        </p:nvSpPr>
        <p:spPr>
          <a:xfrm>
            <a:off x="652806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3" name="Google Shape;27403;p60"/>
          <p:cNvSpPr/>
          <p:nvPr/>
        </p:nvSpPr>
        <p:spPr>
          <a:xfrm>
            <a:off x="664757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4" name="Google Shape;27404;p60"/>
          <p:cNvSpPr/>
          <p:nvPr/>
        </p:nvSpPr>
        <p:spPr>
          <a:xfrm>
            <a:off x="676709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5" name="Google Shape;27405;p60"/>
          <p:cNvSpPr/>
          <p:nvPr/>
        </p:nvSpPr>
        <p:spPr>
          <a:xfrm>
            <a:off x="688660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6" name="Google Shape;27406;p60"/>
          <p:cNvSpPr/>
          <p:nvPr/>
        </p:nvSpPr>
        <p:spPr>
          <a:xfrm>
            <a:off x="700611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7" name="Google Shape;27407;p60"/>
          <p:cNvSpPr/>
          <p:nvPr/>
        </p:nvSpPr>
        <p:spPr>
          <a:xfrm>
            <a:off x="712563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8" name="Google Shape;27408;p60"/>
          <p:cNvSpPr/>
          <p:nvPr/>
        </p:nvSpPr>
        <p:spPr>
          <a:xfrm>
            <a:off x="7245145"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9" name="Google Shape;27409;p60"/>
          <p:cNvSpPr/>
          <p:nvPr/>
        </p:nvSpPr>
        <p:spPr>
          <a:xfrm>
            <a:off x="736465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0" name="Google Shape;27410;p60"/>
          <p:cNvSpPr/>
          <p:nvPr/>
        </p:nvSpPr>
        <p:spPr>
          <a:xfrm>
            <a:off x="748417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1" name="Google Shape;27411;p60"/>
          <p:cNvSpPr/>
          <p:nvPr/>
        </p:nvSpPr>
        <p:spPr>
          <a:xfrm>
            <a:off x="760368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2" name="Google Shape;27412;p60"/>
          <p:cNvSpPr/>
          <p:nvPr/>
        </p:nvSpPr>
        <p:spPr>
          <a:xfrm>
            <a:off x="772319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3" name="Google Shape;27413;p60"/>
          <p:cNvSpPr/>
          <p:nvPr/>
        </p:nvSpPr>
        <p:spPr>
          <a:xfrm>
            <a:off x="784271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4" name="Google Shape;27414;p60"/>
          <p:cNvSpPr/>
          <p:nvPr/>
        </p:nvSpPr>
        <p:spPr>
          <a:xfrm>
            <a:off x="79622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5" name="Google Shape;27415;p60"/>
          <p:cNvSpPr/>
          <p:nvPr/>
        </p:nvSpPr>
        <p:spPr>
          <a:xfrm>
            <a:off x="8081740"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6" name="Google Shape;27416;p60"/>
          <p:cNvSpPr/>
          <p:nvPr/>
        </p:nvSpPr>
        <p:spPr>
          <a:xfrm>
            <a:off x="820125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7" name="Google Shape;27417;p60"/>
          <p:cNvSpPr/>
          <p:nvPr/>
        </p:nvSpPr>
        <p:spPr>
          <a:xfrm>
            <a:off x="83207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8" name="Google Shape;27418;p60"/>
          <p:cNvSpPr/>
          <p:nvPr/>
        </p:nvSpPr>
        <p:spPr>
          <a:xfrm>
            <a:off x="844028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9" name="Google Shape;27419;p60"/>
          <p:cNvSpPr/>
          <p:nvPr/>
        </p:nvSpPr>
        <p:spPr>
          <a:xfrm>
            <a:off x="855979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0" name="Google Shape;27420;p60"/>
          <p:cNvSpPr/>
          <p:nvPr/>
        </p:nvSpPr>
        <p:spPr>
          <a:xfrm>
            <a:off x="867930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1" name="Google Shape;27421;p60"/>
          <p:cNvSpPr/>
          <p:nvPr/>
        </p:nvSpPr>
        <p:spPr>
          <a:xfrm>
            <a:off x="879882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2" name="Google Shape;27422;p60"/>
          <p:cNvSpPr/>
          <p:nvPr/>
        </p:nvSpPr>
        <p:spPr>
          <a:xfrm>
            <a:off x="31350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3" name="Google Shape;27423;p60"/>
          <p:cNvSpPr/>
          <p:nvPr/>
        </p:nvSpPr>
        <p:spPr>
          <a:xfrm>
            <a:off x="43301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4" name="Google Shape;27424;p60"/>
          <p:cNvSpPr/>
          <p:nvPr/>
        </p:nvSpPr>
        <p:spPr>
          <a:xfrm>
            <a:off x="55251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5" name="Google Shape;27425;p60"/>
          <p:cNvSpPr/>
          <p:nvPr/>
        </p:nvSpPr>
        <p:spPr>
          <a:xfrm>
            <a:off x="6720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6" name="Google Shape;27426;p60"/>
          <p:cNvSpPr/>
          <p:nvPr/>
        </p:nvSpPr>
        <p:spPr>
          <a:xfrm>
            <a:off x="79153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7" name="Google Shape;27427;p60"/>
          <p:cNvSpPr/>
          <p:nvPr/>
        </p:nvSpPr>
        <p:spPr>
          <a:xfrm>
            <a:off x="91104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8" name="Google Shape;27428;p60"/>
          <p:cNvSpPr/>
          <p:nvPr/>
        </p:nvSpPr>
        <p:spPr>
          <a:xfrm>
            <a:off x="10305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9" name="Google Shape;27429;p60"/>
          <p:cNvSpPr/>
          <p:nvPr/>
        </p:nvSpPr>
        <p:spPr>
          <a:xfrm>
            <a:off x="115006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0" name="Google Shape;27430;p60"/>
          <p:cNvSpPr/>
          <p:nvPr/>
        </p:nvSpPr>
        <p:spPr>
          <a:xfrm>
            <a:off x="126956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1" name="Google Shape;27431;p60"/>
          <p:cNvSpPr/>
          <p:nvPr/>
        </p:nvSpPr>
        <p:spPr>
          <a:xfrm>
            <a:off x="138907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2" name="Google Shape;27432;p60"/>
          <p:cNvSpPr/>
          <p:nvPr/>
        </p:nvSpPr>
        <p:spPr>
          <a:xfrm>
            <a:off x="150858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3" name="Google Shape;27433;p60"/>
          <p:cNvSpPr/>
          <p:nvPr/>
        </p:nvSpPr>
        <p:spPr>
          <a:xfrm>
            <a:off x="162809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4" name="Google Shape;27434;p60"/>
          <p:cNvSpPr/>
          <p:nvPr/>
        </p:nvSpPr>
        <p:spPr>
          <a:xfrm>
            <a:off x="174760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5" name="Google Shape;27435;p60"/>
          <p:cNvSpPr/>
          <p:nvPr/>
        </p:nvSpPr>
        <p:spPr>
          <a:xfrm>
            <a:off x="186711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6" name="Google Shape;27436;p60"/>
          <p:cNvSpPr/>
          <p:nvPr/>
        </p:nvSpPr>
        <p:spPr>
          <a:xfrm>
            <a:off x="198661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7" name="Google Shape;27437;p60"/>
          <p:cNvSpPr/>
          <p:nvPr/>
        </p:nvSpPr>
        <p:spPr>
          <a:xfrm>
            <a:off x="210612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8" name="Google Shape;27438;p60"/>
          <p:cNvSpPr/>
          <p:nvPr/>
        </p:nvSpPr>
        <p:spPr>
          <a:xfrm>
            <a:off x="222563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9" name="Google Shape;27439;p60"/>
          <p:cNvSpPr/>
          <p:nvPr/>
        </p:nvSpPr>
        <p:spPr>
          <a:xfrm>
            <a:off x="234514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0" name="Google Shape;27440;p60"/>
          <p:cNvSpPr/>
          <p:nvPr/>
        </p:nvSpPr>
        <p:spPr>
          <a:xfrm>
            <a:off x="246465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1" name="Google Shape;27441;p60"/>
          <p:cNvSpPr/>
          <p:nvPr/>
        </p:nvSpPr>
        <p:spPr>
          <a:xfrm>
            <a:off x="258415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2" name="Google Shape;27442;p60"/>
          <p:cNvSpPr/>
          <p:nvPr/>
        </p:nvSpPr>
        <p:spPr>
          <a:xfrm>
            <a:off x="27036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3" name="Google Shape;27443;p60"/>
          <p:cNvSpPr/>
          <p:nvPr/>
        </p:nvSpPr>
        <p:spPr>
          <a:xfrm>
            <a:off x="282317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4" name="Google Shape;27444;p60"/>
          <p:cNvSpPr/>
          <p:nvPr/>
        </p:nvSpPr>
        <p:spPr>
          <a:xfrm>
            <a:off x="294268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5" name="Google Shape;27445;p60"/>
          <p:cNvSpPr/>
          <p:nvPr/>
        </p:nvSpPr>
        <p:spPr>
          <a:xfrm>
            <a:off x="306219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6" name="Google Shape;27446;p60"/>
          <p:cNvSpPr/>
          <p:nvPr/>
        </p:nvSpPr>
        <p:spPr>
          <a:xfrm>
            <a:off x="318170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7" name="Google Shape;27447;p60"/>
          <p:cNvSpPr/>
          <p:nvPr/>
        </p:nvSpPr>
        <p:spPr>
          <a:xfrm>
            <a:off x="330120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8" name="Google Shape;27448;p60"/>
          <p:cNvSpPr/>
          <p:nvPr/>
        </p:nvSpPr>
        <p:spPr>
          <a:xfrm>
            <a:off x="342071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9" name="Google Shape;27449;p60"/>
          <p:cNvSpPr/>
          <p:nvPr/>
        </p:nvSpPr>
        <p:spPr>
          <a:xfrm>
            <a:off x="354022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0" name="Google Shape;27450;p60"/>
          <p:cNvSpPr/>
          <p:nvPr/>
        </p:nvSpPr>
        <p:spPr>
          <a:xfrm>
            <a:off x="365973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1" name="Google Shape;27451;p60"/>
          <p:cNvSpPr/>
          <p:nvPr/>
        </p:nvSpPr>
        <p:spPr>
          <a:xfrm>
            <a:off x="37792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2" name="Google Shape;27452;p60"/>
          <p:cNvSpPr/>
          <p:nvPr/>
        </p:nvSpPr>
        <p:spPr>
          <a:xfrm>
            <a:off x="389876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3" name="Google Shape;27453;p60"/>
          <p:cNvSpPr/>
          <p:nvPr/>
        </p:nvSpPr>
        <p:spPr>
          <a:xfrm>
            <a:off x="401827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4" name="Google Shape;27454;p60"/>
          <p:cNvSpPr/>
          <p:nvPr/>
        </p:nvSpPr>
        <p:spPr>
          <a:xfrm>
            <a:off x="413779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5" name="Google Shape;27455;p60"/>
          <p:cNvSpPr/>
          <p:nvPr/>
        </p:nvSpPr>
        <p:spPr>
          <a:xfrm>
            <a:off x="425730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6" name="Google Shape;27456;p60"/>
          <p:cNvSpPr/>
          <p:nvPr/>
        </p:nvSpPr>
        <p:spPr>
          <a:xfrm>
            <a:off x="437682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7" name="Google Shape;27457;p60"/>
          <p:cNvSpPr/>
          <p:nvPr/>
        </p:nvSpPr>
        <p:spPr>
          <a:xfrm>
            <a:off x="449633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8" name="Google Shape;27458;p60"/>
          <p:cNvSpPr/>
          <p:nvPr/>
        </p:nvSpPr>
        <p:spPr>
          <a:xfrm>
            <a:off x="461584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9" name="Google Shape;27459;p60"/>
          <p:cNvSpPr/>
          <p:nvPr/>
        </p:nvSpPr>
        <p:spPr>
          <a:xfrm>
            <a:off x="473536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0" name="Google Shape;27460;p60"/>
          <p:cNvSpPr/>
          <p:nvPr/>
        </p:nvSpPr>
        <p:spPr>
          <a:xfrm>
            <a:off x="485487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1" name="Google Shape;27461;p60"/>
          <p:cNvSpPr/>
          <p:nvPr/>
        </p:nvSpPr>
        <p:spPr>
          <a:xfrm>
            <a:off x="497438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2" name="Google Shape;27462;p60"/>
          <p:cNvSpPr/>
          <p:nvPr/>
        </p:nvSpPr>
        <p:spPr>
          <a:xfrm>
            <a:off x="509390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3" name="Google Shape;27463;p60"/>
          <p:cNvSpPr/>
          <p:nvPr/>
        </p:nvSpPr>
        <p:spPr>
          <a:xfrm>
            <a:off x="521341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4" name="Google Shape;27464;p60"/>
          <p:cNvSpPr/>
          <p:nvPr/>
        </p:nvSpPr>
        <p:spPr>
          <a:xfrm>
            <a:off x="533292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5" name="Google Shape;27465;p60"/>
          <p:cNvSpPr/>
          <p:nvPr/>
        </p:nvSpPr>
        <p:spPr>
          <a:xfrm>
            <a:off x="545244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6" name="Google Shape;27466;p60"/>
          <p:cNvSpPr/>
          <p:nvPr/>
        </p:nvSpPr>
        <p:spPr>
          <a:xfrm>
            <a:off x="557195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7" name="Google Shape;27467;p60"/>
          <p:cNvSpPr/>
          <p:nvPr/>
        </p:nvSpPr>
        <p:spPr>
          <a:xfrm>
            <a:off x="569146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8" name="Google Shape;27468;p60"/>
          <p:cNvSpPr/>
          <p:nvPr/>
        </p:nvSpPr>
        <p:spPr>
          <a:xfrm>
            <a:off x="581098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9" name="Google Shape;27469;p60"/>
          <p:cNvSpPr/>
          <p:nvPr/>
        </p:nvSpPr>
        <p:spPr>
          <a:xfrm>
            <a:off x="593049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0" name="Google Shape;27470;p60"/>
          <p:cNvSpPr/>
          <p:nvPr/>
        </p:nvSpPr>
        <p:spPr>
          <a:xfrm>
            <a:off x="605001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1" name="Google Shape;27471;p60"/>
          <p:cNvSpPr/>
          <p:nvPr/>
        </p:nvSpPr>
        <p:spPr>
          <a:xfrm>
            <a:off x="616952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2" name="Google Shape;27472;p60"/>
          <p:cNvSpPr/>
          <p:nvPr/>
        </p:nvSpPr>
        <p:spPr>
          <a:xfrm>
            <a:off x="628903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3" name="Google Shape;27473;p60"/>
          <p:cNvSpPr/>
          <p:nvPr/>
        </p:nvSpPr>
        <p:spPr>
          <a:xfrm>
            <a:off x="640855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4" name="Google Shape;27474;p60"/>
          <p:cNvSpPr/>
          <p:nvPr/>
        </p:nvSpPr>
        <p:spPr>
          <a:xfrm>
            <a:off x="652806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5" name="Google Shape;27475;p60"/>
          <p:cNvSpPr/>
          <p:nvPr/>
        </p:nvSpPr>
        <p:spPr>
          <a:xfrm>
            <a:off x="664757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6" name="Google Shape;27476;p60"/>
          <p:cNvSpPr/>
          <p:nvPr/>
        </p:nvSpPr>
        <p:spPr>
          <a:xfrm>
            <a:off x="676709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7" name="Google Shape;27477;p60"/>
          <p:cNvSpPr/>
          <p:nvPr/>
        </p:nvSpPr>
        <p:spPr>
          <a:xfrm>
            <a:off x="688660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8" name="Google Shape;27478;p60"/>
          <p:cNvSpPr/>
          <p:nvPr/>
        </p:nvSpPr>
        <p:spPr>
          <a:xfrm>
            <a:off x="700611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9" name="Google Shape;27479;p60"/>
          <p:cNvSpPr/>
          <p:nvPr/>
        </p:nvSpPr>
        <p:spPr>
          <a:xfrm>
            <a:off x="712563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0" name="Google Shape;27480;p60"/>
          <p:cNvSpPr/>
          <p:nvPr/>
        </p:nvSpPr>
        <p:spPr>
          <a:xfrm>
            <a:off x="7245145"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1" name="Google Shape;27481;p60"/>
          <p:cNvSpPr/>
          <p:nvPr/>
        </p:nvSpPr>
        <p:spPr>
          <a:xfrm>
            <a:off x="736465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2" name="Google Shape;27482;p60"/>
          <p:cNvSpPr/>
          <p:nvPr/>
        </p:nvSpPr>
        <p:spPr>
          <a:xfrm>
            <a:off x="748417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3" name="Google Shape;27483;p60"/>
          <p:cNvSpPr/>
          <p:nvPr/>
        </p:nvSpPr>
        <p:spPr>
          <a:xfrm>
            <a:off x="760368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4" name="Google Shape;27484;p60"/>
          <p:cNvSpPr/>
          <p:nvPr/>
        </p:nvSpPr>
        <p:spPr>
          <a:xfrm>
            <a:off x="772319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5" name="Google Shape;27485;p60"/>
          <p:cNvSpPr/>
          <p:nvPr/>
        </p:nvSpPr>
        <p:spPr>
          <a:xfrm>
            <a:off x="784271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6" name="Google Shape;27486;p60"/>
          <p:cNvSpPr/>
          <p:nvPr/>
        </p:nvSpPr>
        <p:spPr>
          <a:xfrm>
            <a:off x="79622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7" name="Google Shape;27487;p60"/>
          <p:cNvSpPr/>
          <p:nvPr/>
        </p:nvSpPr>
        <p:spPr>
          <a:xfrm>
            <a:off x="8081740"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8" name="Google Shape;27488;p60"/>
          <p:cNvSpPr/>
          <p:nvPr/>
        </p:nvSpPr>
        <p:spPr>
          <a:xfrm>
            <a:off x="820125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9" name="Google Shape;27489;p60"/>
          <p:cNvSpPr/>
          <p:nvPr/>
        </p:nvSpPr>
        <p:spPr>
          <a:xfrm>
            <a:off x="83207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0" name="Google Shape;27490;p60"/>
          <p:cNvSpPr/>
          <p:nvPr/>
        </p:nvSpPr>
        <p:spPr>
          <a:xfrm>
            <a:off x="844028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1" name="Google Shape;27491;p60"/>
          <p:cNvSpPr/>
          <p:nvPr/>
        </p:nvSpPr>
        <p:spPr>
          <a:xfrm>
            <a:off x="855979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2" name="Google Shape;27492;p60"/>
          <p:cNvSpPr/>
          <p:nvPr/>
        </p:nvSpPr>
        <p:spPr>
          <a:xfrm>
            <a:off x="867930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3" name="Google Shape;27493;p60"/>
          <p:cNvSpPr/>
          <p:nvPr/>
        </p:nvSpPr>
        <p:spPr>
          <a:xfrm>
            <a:off x="879882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4" name="Google Shape;27494;p60"/>
          <p:cNvSpPr/>
          <p:nvPr/>
        </p:nvSpPr>
        <p:spPr>
          <a:xfrm>
            <a:off x="31350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5" name="Google Shape;27495;p60"/>
          <p:cNvSpPr/>
          <p:nvPr/>
        </p:nvSpPr>
        <p:spPr>
          <a:xfrm>
            <a:off x="43301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6" name="Google Shape;27496;p60"/>
          <p:cNvSpPr/>
          <p:nvPr/>
        </p:nvSpPr>
        <p:spPr>
          <a:xfrm>
            <a:off x="55251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7" name="Google Shape;27497;p60"/>
          <p:cNvSpPr/>
          <p:nvPr/>
        </p:nvSpPr>
        <p:spPr>
          <a:xfrm>
            <a:off x="6720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8" name="Google Shape;27498;p60"/>
          <p:cNvSpPr/>
          <p:nvPr/>
        </p:nvSpPr>
        <p:spPr>
          <a:xfrm>
            <a:off x="79153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9" name="Google Shape;27499;p60"/>
          <p:cNvSpPr/>
          <p:nvPr/>
        </p:nvSpPr>
        <p:spPr>
          <a:xfrm>
            <a:off x="91104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0" name="Google Shape;27500;p60"/>
          <p:cNvSpPr/>
          <p:nvPr/>
        </p:nvSpPr>
        <p:spPr>
          <a:xfrm>
            <a:off x="10305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1" name="Google Shape;27501;p60"/>
          <p:cNvSpPr/>
          <p:nvPr/>
        </p:nvSpPr>
        <p:spPr>
          <a:xfrm>
            <a:off x="115006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2" name="Google Shape;27502;p60"/>
          <p:cNvSpPr/>
          <p:nvPr/>
        </p:nvSpPr>
        <p:spPr>
          <a:xfrm>
            <a:off x="126956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3" name="Google Shape;27503;p60"/>
          <p:cNvSpPr/>
          <p:nvPr/>
        </p:nvSpPr>
        <p:spPr>
          <a:xfrm>
            <a:off x="138907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4" name="Google Shape;27504;p60"/>
          <p:cNvSpPr/>
          <p:nvPr/>
        </p:nvSpPr>
        <p:spPr>
          <a:xfrm>
            <a:off x="150858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5" name="Google Shape;27505;p60"/>
          <p:cNvSpPr/>
          <p:nvPr/>
        </p:nvSpPr>
        <p:spPr>
          <a:xfrm>
            <a:off x="162809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6" name="Google Shape;27506;p60"/>
          <p:cNvSpPr/>
          <p:nvPr/>
        </p:nvSpPr>
        <p:spPr>
          <a:xfrm>
            <a:off x="174760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7" name="Google Shape;27507;p60"/>
          <p:cNvSpPr/>
          <p:nvPr/>
        </p:nvSpPr>
        <p:spPr>
          <a:xfrm>
            <a:off x="186711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8" name="Google Shape;27508;p60"/>
          <p:cNvSpPr/>
          <p:nvPr/>
        </p:nvSpPr>
        <p:spPr>
          <a:xfrm>
            <a:off x="198661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9" name="Google Shape;27509;p60"/>
          <p:cNvSpPr/>
          <p:nvPr/>
        </p:nvSpPr>
        <p:spPr>
          <a:xfrm>
            <a:off x="210612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0" name="Google Shape;27510;p60"/>
          <p:cNvSpPr/>
          <p:nvPr/>
        </p:nvSpPr>
        <p:spPr>
          <a:xfrm>
            <a:off x="222563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1" name="Google Shape;27511;p60"/>
          <p:cNvSpPr/>
          <p:nvPr/>
        </p:nvSpPr>
        <p:spPr>
          <a:xfrm>
            <a:off x="234514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2" name="Google Shape;27512;p60"/>
          <p:cNvSpPr/>
          <p:nvPr/>
        </p:nvSpPr>
        <p:spPr>
          <a:xfrm>
            <a:off x="246465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3" name="Google Shape;27513;p60"/>
          <p:cNvSpPr/>
          <p:nvPr/>
        </p:nvSpPr>
        <p:spPr>
          <a:xfrm>
            <a:off x="258415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4" name="Google Shape;27514;p60"/>
          <p:cNvSpPr/>
          <p:nvPr/>
        </p:nvSpPr>
        <p:spPr>
          <a:xfrm>
            <a:off x="27036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5" name="Google Shape;27515;p60"/>
          <p:cNvSpPr/>
          <p:nvPr/>
        </p:nvSpPr>
        <p:spPr>
          <a:xfrm>
            <a:off x="282317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6" name="Google Shape;27516;p60"/>
          <p:cNvSpPr/>
          <p:nvPr/>
        </p:nvSpPr>
        <p:spPr>
          <a:xfrm>
            <a:off x="294268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7" name="Google Shape;27517;p60"/>
          <p:cNvSpPr/>
          <p:nvPr/>
        </p:nvSpPr>
        <p:spPr>
          <a:xfrm>
            <a:off x="306219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8" name="Google Shape;27518;p60"/>
          <p:cNvSpPr/>
          <p:nvPr/>
        </p:nvSpPr>
        <p:spPr>
          <a:xfrm>
            <a:off x="318170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9" name="Google Shape;27519;p60"/>
          <p:cNvSpPr/>
          <p:nvPr/>
        </p:nvSpPr>
        <p:spPr>
          <a:xfrm>
            <a:off x="330120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0" name="Google Shape;27520;p60"/>
          <p:cNvSpPr/>
          <p:nvPr/>
        </p:nvSpPr>
        <p:spPr>
          <a:xfrm>
            <a:off x="342071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1" name="Google Shape;27521;p60"/>
          <p:cNvSpPr/>
          <p:nvPr/>
        </p:nvSpPr>
        <p:spPr>
          <a:xfrm>
            <a:off x="354022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2" name="Google Shape;27522;p60"/>
          <p:cNvSpPr/>
          <p:nvPr/>
        </p:nvSpPr>
        <p:spPr>
          <a:xfrm>
            <a:off x="365973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3" name="Google Shape;27523;p60"/>
          <p:cNvSpPr/>
          <p:nvPr/>
        </p:nvSpPr>
        <p:spPr>
          <a:xfrm>
            <a:off x="37792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4" name="Google Shape;27524;p60"/>
          <p:cNvSpPr/>
          <p:nvPr/>
        </p:nvSpPr>
        <p:spPr>
          <a:xfrm>
            <a:off x="389876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5" name="Google Shape;27525;p60"/>
          <p:cNvSpPr/>
          <p:nvPr/>
        </p:nvSpPr>
        <p:spPr>
          <a:xfrm>
            <a:off x="401827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6" name="Google Shape;27526;p60"/>
          <p:cNvSpPr/>
          <p:nvPr/>
        </p:nvSpPr>
        <p:spPr>
          <a:xfrm>
            <a:off x="413779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7" name="Google Shape;27527;p60"/>
          <p:cNvSpPr/>
          <p:nvPr/>
        </p:nvSpPr>
        <p:spPr>
          <a:xfrm>
            <a:off x="425730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8" name="Google Shape;27528;p60"/>
          <p:cNvSpPr/>
          <p:nvPr/>
        </p:nvSpPr>
        <p:spPr>
          <a:xfrm>
            <a:off x="437682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9" name="Google Shape;27529;p60"/>
          <p:cNvSpPr/>
          <p:nvPr/>
        </p:nvSpPr>
        <p:spPr>
          <a:xfrm>
            <a:off x="449633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0" name="Google Shape;27530;p60"/>
          <p:cNvSpPr/>
          <p:nvPr/>
        </p:nvSpPr>
        <p:spPr>
          <a:xfrm>
            <a:off x="461584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1" name="Google Shape;27531;p60"/>
          <p:cNvSpPr/>
          <p:nvPr/>
        </p:nvSpPr>
        <p:spPr>
          <a:xfrm>
            <a:off x="473536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2" name="Google Shape;27532;p60"/>
          <p:cNvSpPr/>
          <p:nvPr/>
        </p:nvSpPr>
        <p:spPr>
          <a:xfrm>
            <a:off x="485487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3" name="Google Shape;27533;p60"/>
          <p:cNvSpPr/>
          <p:nvPr/>
        </p:nvSpPr>
        <p:spPr>
          <a:xfrm>
            <a:off x="497438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4" name="Google Shape;27534;p60"/>
          <p:cNvSpPr/>
          <p:nvPr/>
        </p:nvSpPr>
        <p:spPr>
          <a:xfrm>
            <a:off x="509390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5" name="Google Shape;27535;p60"/>
          <p:cNvSpPr/>
          <p:nvPr/>
        </p:nvSpPr>
        <p:spPr>
          <a:xfrm>
            <a:off x="521341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6" name="Google Shape;27536;p60"/>
          <p:cNvSpPr/>
          <p:nvPr/>
        </p:nvSpPr>
        <p:spPr>
          <a:xfrm>
            <a:off x="533292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7" name="Google Shape;27537;p60"/>
          <p:cNvSpPr/>
          <p:nvPr/>
        </p:nvSpPr>
        <p:spPr>
          <a:xfrm>
            <a:off x="545244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8" name="Google Shape;27538;p60"/>
          <p:cNvSpPr/>
          <p:nvPr/>
        </p:nvSpPr>
        <p:spPr>
          <a:xfrm>
            <a:off x="557195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9" name="Google Shape;27539;p60"/>
          <p:cNvSpPr/>
          <p:nvPr/>
        </p:nvSpPr>
        <p:spPr>
          <a:xfrm>
            <a:off x="569146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0" name="Google Shape;27540;p60"/>
          <p:cNvSpPr/>
          <p:nvPr/>
        </p:nvSpPr>
        <p:spPr>
          <a:xfrm>
            <a:off x="581098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1" name="Google Shape;27541;p60"/>
          <p:cNvSpPr/>
          <p:nvPr/>
        </p:nvSpPr>
        <p:spPr>
          <a:xfrm>
            <a:off x="593049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2" name="Google Shape;27542;p60"/>
          <p:cNvSpPr/>
          <p:nvPr/>
        </p:nvSpPr>
        <p:spPr>
          <a:xfrm>
            <a:off x="605001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3" name="Google Shape;27543;p60"/>
          <p:cNvSpPr/>
          <p:nvPr/>
        </p:nvSpPr>
        <p:spPr>
          <a:xfrm>
            <a:off x="616952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4" name="Google Shape;27544;p60"/>
          <p:cNvSpPr/>
          <p:nvPr/>
        </p:nvSpPr>
        <p:spPr>
          <a:xfrm>
            <a:off x="628903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5" name="Google Shape;27545;p60"/>
          <p:cNvSpPr/>
          <p:nvPr/>
        </p:nvSpPr>
        <p:spPr>
          <a:xfrm>
            <a:off x="640855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6" name="Google Shape;27546;p60"/>
          <p:cNvSpPr/>
          <p:nvPr/>
        </p:nvSpPr>
        <p:spPr>
          <a:xfrm>
            <a:off x="652806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7" name="Google Shape;27547;p60"/>
          <p:cNvSpPr/>
          <p:nvPr/>
        </p:nvSpPr>
        <p:spPr>
          <a:xfrm>
            <a:off x="664757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8" name="Google Shape;27548;p60"/>
          <p:cNvSpPr/>
          <p:nvPr/>
        </p:nvSpPr>
        <p:spPr>
          <a:xfrm>
            <a:off x="676709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9" name="Google Shape;27549;p60"/>
          <p:cNvSpPr/>
          <p:nvPr/>
        </p:nvSpPr>
        <p:spPr>
          <a:xfrm>
            <a:off x="688660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0" name="Google Shape;27550;p60"/>
          <p:cNvSpPr/>
          <p:nvPr/>
        </p:nvSpPr>
        <p:spPr>
          <a:xfrm>
            <a:off x="700611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1" name="Google Shape;27551;p60"/>
          <p:cNvSpPr/>
          <p:nvPr/>
        </p:nvSpPr>
        <p:spPr>
          <a:xfrm>
            <a:off x="712563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2" name="Google Shape;27552;p60"/>
          <p:cNvSpPr/>
          <p:nvPr/>
        </p:nvSpPr>
        <p:spPr>
          <a:xfrm>
            <a:off x="7245145"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3" name="Google Shape;27553;p60"/>
          <p:cNvSpPr/>
          <p:nvPr/>
        </p:nvSpPr>
        <p:spPr>
          <a:xfrm>
            <a:off x="736465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4" name="Google Shape;27554;p60"/>
          <p:cNvSpPr/>
          <p:nvPr/>
        </p:nvSpPr>
        <p:spPr>
          <a:xfrm>
            <a:off x="748417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5" name="Google Shape;27555;p60"/>
          <p:cNvSpPr/>
          <p:nvPr/>
        </p:nvSpPr>
        <p:spPr>
          <a:xfrm>
            <a:off x="760368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6" name="Google Shape;27556;p60"/>
          <p:cNvSpPr/>
          <p:nvPr/>
        </p:nvSpPr>
        <p:spPr>
          <a:xfrm>
            <a:off x="772319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7" name="Google Shape;27557;p60"/>
          <p:cNvSpPr/>
          <p:nvPr/>
        </p:nvSpPr>
        <p:spPr>
          <a:xfrm>
            <a:off x="784271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8" name="Google Shape;27558;p60"/>
          <p:cNvSpPr/>
          <p:nvPr/>
        </p:nvSpPr>
        <p:spPr>
          <a:xfrm>
            <a:off x="79622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9" name="Google Shape;27559;p60"/>
          <p:cNvSpPr/>
          <p:nvPr/>
        </p:nvSpPr>
        <p:spPr>
          <a:xfrm>
            <a:off x="8081740"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0" name="Google Shape;27560;p60"/>
          <p:cNvSpPr/>
          <p:nvPr/>
        </p:nvSpPr>
        <p:spPr>
          <a:xfrm>
            <a:off x="820125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1" name="Google Shape;27561;p60"/>
          <p:cNvSpPr/>
          <p:nvPr/>
        </p:nvSpPr>
        <p:spPr>
          <a:xfrm>
            <a:off x="83207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2" name="Google Shape;27562;p60"/>
          <p:cNvSpPr/>
          <p:nvPr/>
        </p:nvSpPr>
        <p:spPr>
          <a:xfrm>
            <a:off x="844028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3" name="Google Shape;27563;p60"/>
          <p:cNvSpPr/>
          <p:nvPr/>
        </p:nvSpPr>
        <p:spPr>
          <a:xfrm>
            <a:off x="855979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4" name="Google Shape;27564;p60"/>
          <p:cNvSpPr/>
          <p:nvPr/>
        </p:nvSpPr>
        <p:spPr>
          <a:xfrm>
            <a:off x="867930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5" name="Google Shape;27565;p60"/>
          <p:cNvSpPr/>
          <p:nvPr/>
        </p:nvSpPr>
        <p:spPr>
          <a:xfrm>
            <a:off x="879882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6" name="Google Shape;27566;p60"/>
          <p:cNvSpPr/>
          <p:nvPr/>
        </p:nvSpPr>
        <p:spPr>
          <a:xfrm>
            <a:off x="31350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7" name="Google Shape;27567;p60"/>
          <p:cNvSpPr/>
          <p:nvPr/>
        </p:nvSpPr>
        <p:spPr>
          <a:xfrm>
            <a:off x="43301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8" name="Google Shape;27568;p60"/>
          <p:cNvSpPr/>
          <p:nvPr/>
        </p:nvSpPr>
        <p:spPr>
          <a:xfrm>
            <a:off x="55251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9" name="Google Shape;27569;p60"/>
          <p:cNvSpPr/>
          <p:nvPr/>
        </p:nvSpPr>
        <p:spPr>
          <a:xfrm>
            <a:off x="6720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0" name="Google Shape;27570;p60"/>
          <p:cNvSpPr/>
          <p:nvPr/>
        </p:nvSpPr>
        <p:spPr>
          <a:xfrm>
            <a:off x="79153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1" name="Google Shape;27571;p60"/>
          <p:cNvSpPr/>
          <p:nvPr/>
        </p:nvSpPr>
        <p:spPr>
          <a:xfrm>
            <a:off x="91104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2" name="Google Shape;27572;p60"/>
          <p:cNvSpPr/>
          <p:nvPr/>
        </p:nvSpPr>
        <p:spPr>
          <a:xfrm>
            <a:off x="10305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3" name="Google Shape;27573;p60"/>
          <p:cNvSpPr/>
          <p:nvPr/>
        </p:nvSpPr>
        <p:spPr>
          <a:xfrm>
            <a:off x="115006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4" name="Google Shape;27574;p60"/>
          <p:cNvSpPr/>
          <p:nvPr/>
        </p:nvSpPr>
        <p:spPr>
          <a:xfrm>
            <a:off x="126956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5" name="Google Shape;27575;p60"/>
          <p:cNvSpPr/>
          <p:nvPr/>
        </p:nvSpPr>
        <p:spPr>
          <a:xfrm>
            <a:off x="138907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6" name="Google Shape;27576;p60"/>
          <p:cNvSpPr/>
          <p:nvPr/>
        </p:nvSpPr>
        <p:spPr>
          <a:xfrm>
            <a:off x="150858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7" name="Google Shape;27577;p60"/>
          <p:cNvSpPr/>
          <p:nvPr/>
        </p:nvSpPr>
        <p:spPr>
          <a:xfrm>
            <a:off x="162809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8" name="Google Shape;27578;p60"/>
          <p:cNvSpPr/>
          <p:nvPr/>
        </p:nvSpPr>
        <p:spPr>
          <a:xfrm>
            <a:off x="174760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9" name="Google Shape;27579;p60"/>
          <p:cNvSpPr/>
          <p:nvPr/>
        </p:nvSpPr>
        <p:spPr>
          <a:xfrm>
            <a:off x="186711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0" name="Google Shape;27580;p60"/>
          <p:cNvSpPr/>
          <p:nvPr/>
        </p:nvSpPr>
        <p:spPr>
          <a:xfrm>
            <a:off x="198661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1" name="Google Shape;27581;p60"/>
          <p:cNvSpPr/>
          <p:nvPr/>
        </p:nvSpPr>
        <p:spPr>
          <a:xfrm>
            <a:off x="210612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2" name="Google Shape;27582;p60"/>
          <p:cNvSpPr/>
          <p:nvPr/>
        </p:nvSpPr>
        <p:spPr>
          <a:xfrm>
            <a:off x="222563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3" name="Google Shape;27583;p60"/>
          <p:cNvSpPr/>
          <p:nvPr/>
        </p:nvSpPr>
        <p:spPr>
          <a:xfrm>
            <a:off x="234514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4" name="Google Shape;27584;p60"/>
          <p:cNvSpPr/>
          <p:nvPr/>
        </p:nvSpPr>
        <p:spPr>
          <a:xfrm>
            <a:off x="246465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5" name="Google Shape;27585;p60"/>
          <p:cNvSpPr/>
          <p:nvPr/>
        </p:nvSpPr>
        <p:spPr>
          <a:xfrm>
            <a:off x="258415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6" name="Google Shape;27586;p60"/>
          <p:cNvSpPr/>
          <p:nvPr/>
        </p:nvSpPr>
        <p:spPr>
          <a:xfrm>
            <a:off x="27036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7" name="Google Shape;27587;p60"/>
          <p:cNvSpPr/>
          <p:nvPr/>
        </p:nvSpPr>
        <p:spPr>
          <a:xfrm>
            <a:off x="282317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8" name="Google Shape;27588;p60"/>
          <p:cNvSpPr/>
          <p:nvPr/>
        </p:nvSpPr>
        <p:spPr>
          <a:xfrm>
            <a:off x="294268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9" name="Google Shape;27589;p60"/>
          <p:cNvSpPr/>
          <p:nvPr/>
        </p:nvSpPr>
        <p:spPr>
          <a:xfrm>
            <a:off x="306219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0" name="Google Shape;27590;p60"/>
          <p:cNvSpPr/>
          <p:nvPr/>
        </p:nvSpPr>
        <p:spPr>
          <a:xfrm>
            <a:off x="318170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1" name="Google Shape;27591;p60"/>
          <p:cNvSpPr/>
          <p:nvPr/>
        </p:nvSpPr>
        <p:spPr>
          <a:xfrm>
            <a:off x="330120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2" name="Google Shape;27592;p60"/>
          <p:cNvSpPr/>
          <p:nvPr/>
        </p:nvSpPr>
        <p:spPr>
          <a:xfrm>
            <a:off x="342071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3" name="Google Shape;27593;p60"/>
          <p:cNvSpPr/>
          <p:nvPr/>
        </p:nvSpPr>
        <p:spPr>
          <a:xfrm>
            <a:off x="354022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4" name="Google Shape;27594;p60"/>
          <p:cNvSpPr/>
          <p:nvPr/>
        </p:nvSpPr>
        <p:spPr>
          <a:xfrm>
            <a:off x="365973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5" name="Google Shape;27595;p60"/>
          <p:cNvSpPr/>
          <p:nvPr/>
        </p:nvSpPr>
        <p:spPr>
          <a:xfrm>
            <a:off x="37792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6" name="Google Shape;27596;p60"/>
          <p:cNvSpPr/>
          <p:nvPr/>
        </p:nvSpPr>
        <p:spPr>
          <a:xfrm>
            <a:off x="389876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7" name="Google Shape;27597;p60"/>
          <p:cNvSpPr/>
          <p:nvPr/>
        </p:nvSpPr>
        <p:spPr>
          <a:xfrm>
            <a:off x="401827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8" name="Google Shape;27598;p60"/>
          <p:cNvSpPr/>
          <p:nvPr/>
        </p:nvSpPr>
        <p:spPr>
          <a:xfrm>
            <a:off x="413779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9" name="Google Shape;27599;p60"/>
          <p:cNvSpPr/>
          <p:nvPr/>
        </p:nvSpPr>
        <p:spPr>
          <a:xfrm>
            <a:off x="425730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0" name="Google Shape;27600;p60"/>
          <p:cNvSpPr/>
          <p:nvPr/>
        </p:nvSpPr>
        <p:spPr>
          <a:xfrm>
            <a:off x="437682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1" name="Google Shape;27601;p60"/>
          <p:cNvSpPr/>
          <p:nvPr/>
        </p:nvSpPr>
        <p:spPr>
          <a:xfrm>
            <a:off x="449633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2" name="Google Shape;27602;p60"/>
          <p:cNvSpPr/>
          <p:nvPr/>
        </p:nvSpPr>
        <p:spPr>
          <a:xfrm>
            <a:off x="461584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3" name="Google Shape;27603;p60"/>
          <p:cNvSpPr/>
          <p:nvPr/>
        </p:nvSpPr>
        <p:spPr>
          <a:xfrm>
            <a:off x="473536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4" name="Google Shape;27604;p60"/>
          <p:cNvSpPr/>
          <p:nvPr/>
        </p:nvSpPr>
        <p:spPr>
          <a:xfrm>
            <a:off x="485487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5" name="Google Shape;27605;p60"/>
          <p:cNvSpPr/>
          <p:nvPr/>
        </p:nvSpPr>
        <p:spPr>
          <a:xfrm>
            <a:off x="497438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6" name="Google Shape;27606;p60"/>
          <p:cNvSpPr/>
          <p:nvPr/>
        </p:nvSpPr>
        <p:spPr>
          <a:xfrm>
            <a:off x="509390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7" name="Google Shape;27607;p60"/>
          <p:cNvSpPr/>
          <p:nvPr/>
        </p:nvSpPr>
        <p:spPr>
          <a:xfrm>
            <a:off x="521341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8" name="Google Shape;27608;p60"/>
          <p:cNvSpPr/>
          <p:nvPr/>
        </p:nvSpPr>
        <p:spPr>
          <a:xfrm>
            <a:off x="533292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9" name="Google Shape;27609;p60"/>
          <p:cNvSpPr/>
          <p:nvPr/>
        </p:nvSpPr>
        <p:spPr>
          <a:xfrm>
            <a:off x="545244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0" name="Google Shape;27610;p60"/>
          <p:cNvSpPr/>
          <p:nvPr/>
        </p:nvSpPr>
        <p:spPr>
          <a:xfrm>
            <a:off x="557195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1" name="Google Shape;27611;p60"/>
          <p:cNvSpPr/>
          <p:nvPr/>
        </p:nvSpPr>
        <p:spPr>
          <a:xfrm>
            <a:off x="569146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2" name="Google Shape;27612;p60"/>
          <p:cNvSpPr/>
          <p:nvPr/>
        </p:nvSpPr>
        <p:spPr>
          <a:xfrm>
            <a:off x="581098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3" name="Google Shape;27613;p60"/>
          <p:cNvSpPr/>
          <p:nvPr/>
        </p:nvSpPr>
        <p:spPr>
          <a:xfrm>
            <a:off x="593049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4" name="Google Shape;27614;p60"/>
          <p:cNvSpPr/>
          <p:nvPr/>
        </p:nvSpPr>
        <p:spPr>
          <a:xfrm>
            <a:off x="605001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5" name="Google Shape;27615;p60"/>
          <p:cNvSpPr/>
          <p:nvPr/>
        </p:nvSpPr>
        <p:spPr>
          <a:xfrm>
            <a:off x="616952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6" name="Google Shape;27616;p60"/>
          <p:cNvSpPr/>
          <p:nvPr/>
        </p:nvSpPr>
        <p:spPr>
          <a:xfrm>
            <a:off x="628903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7" name="Google Shape;27617;p60"/>
          <p:cNvSpPr/>
          <p:nvPr/>
        </p:nvSpPr>
        <p:spPr>
          <a:xfrm>
            <a:off x="640855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8" name="Google Shape;27618;p60"/>
          <p:cNvSpPr/>
          <p:nvPr/>
        </p:nvSpPr>
        <p:spPr>
          <a:xfrm>
            <a:off x="652806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9" name="Google Shape;27619;p60"/>
          <p:cNvSpPr/>
          <p:nvPr/>
        </p:nvSpPr>
        <p:spPr>
          <a:xfrm>
            <a:off x="664757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0" name="Google Shape;27620;p60"/>
          <p:cNvSpPr/>
          <p:nvPr/>
        </p:nvSpPr>
        <p:spPr>
          <a:xfrm>
            <a:off x="676709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1" name="Google Shape;27621;p60"/>
          <p:cNvSpPr/>
          <p:nvPr/>
        </p:nvSpPr>
        <p:spPr>
          <a:xfrm>
            <a:off x="688660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2" name="Google Shape;27622;p60"/>
          <p:cNvSpPr/>
          <p:nvPr/>
        </p:nvSpPr>
        <p:spPr>
          <a:xfrm>
            <a:off x="700611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3" name="Google Shape;27623;p60"/>
          <p:cNvSpPr/>
          <p:nvPr/>
        </p:nvSpPr>
        <p:spPr>
          <a:xfrm>
            <a:off x="712563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4" name="Google Shape;27624;p60"/>
          <p:cNvSpPr/>
          <p:nvPr/>
        </p:nvSpPr>
        <p:spPr>
          <a:xfrm>
            <a:off x="7245145"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5" name="Google Shape;27625;p60"/>
          <p:cNvSpPr/>
          <p:nvPr/>
        </p:nvSpPr>
        <p:spPr>
          <a:xfrm>
            <a:off x="736465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6" name="Google Shape;27626;p60"/>
          <p:cNvSpPr/>
          <p:nvPr/>
        </p:nvSpPr>
        <p:spPr>
          <a:xfrm>
            <a:off x="748417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7" name="Google Shape;27627;p60"/>
          <p:cNvSpPr/>
          <p:nvPr/>
        </p:nvSpPr>
        <p:spPr>
          <a:xfrm>
            <a:off x="760368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8" name="Google Shape;27628;p60"/>
          <p:cNvSpPr/>
          <p:nvPr/>
        </p:nvSpPr>
        <p:spPr>
          <a:xfrm>
            <a:off x="772319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9" name="Google Shape;27629;p60"/>
          <p:cNvSpPr/>
          <p:nvPr/>
        </p:nvSpPr>
        <p:spPr>
          <a:xfrm>
            <a:off x="784271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0" name="Google Shape;27630;p60"/>
          <p:cNvSpPr/>
          <p:nvPr/>
        </p:nvSpPr>
        <p:spPr>
          <a:xfrm>
            <a:off x="79622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1" name="Google Shape;27631;p60"/>
          <p:cNvSpPr/>
          <p:nvPr/>
        </p:nvSpPr>
        <p:spPr>
          <a:xfrm>
            <a:off x="8081740"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2" name="Google Shape;27632;p60"/>
          <p:cNvSpPr/>
          <p:nvPr/>
        </p:nvSpPr>
        <p:spPr>
          <a:xfrm>
            <a:off x="820125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3" name="Google Shape;27633;p60"/>
          <p:cNvSpPr/>
          <p:nvPr/>
        </p:nvSpPr>
        <p:spPr>
          <a:xfrm>
            <a:off x="83207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4" name="Google Shape;27634;p60"/>
          <p:cNvSpPr/>
          <p:nvPr/>
        </p:nvSpPr>
        <p:spPr>
          <a:xfrm>
            <a:off x="844028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5" name="Google Shape;27635;p60"/>
          <p:cNvSpPr/>
          <p:nvPr/>
        </p:nvSpPr>
        <p:spPr>
          <a:xfrm>
            <a:off x="855979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6" name="Google Shape;27636;p60"/>
          <p:cNvSpPr/>
          <p:nvPr/>
        </p:nvSpPr>
        <p:spPr>
          <a:xfrm>
            <a:off x="867930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7" name="Google Shape;27637;p60"/>
          <p:cNvSpPr/>
          <p:nvPr/>
        </p:nvSpPr>
        <p:spPr>
          <a:xfrm>
            <a:off x="879882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639" name="Google Shape;27639;p60"/>
          <p:cNvCxnSpPr>
            <a:cxnSpLocks/>
          </p:cNvCxnSpPr>
          <p:nvPr/>
        </p:nvCxnSpPr>
        <p:spPr>
          <a:xfrm rot="10800000">
            <a:off x="325100" y="244625"/>
            <a:ext cx="7554000" cy="0"/>
          </a:xfrm>
          <a:prstGeom prst="straightConnector1">
            <a:avLst/>
          </a:prstGeom>
          <a:noFill/>
          <a:ln w="9525" cap="flat" cmpd="sng">
            <a:solidFill>
              <a:schemeClr val="lt2"/>
            </a:solidFill>
            <a:prstDash val="solid"/>
            <a:round/>
            <a:headEnd type="none" w="med" len="med"/>
            <a:tailEnd type="none" w="med" len="med"/>
          </a:ln>
        </p:spPr>
      </p:cxnSp>
      <p:sp>
        <p:nvSpPr>
          <p:cNvPr id="27640" name="Google Shape;27640;p60"/>
          <p:cNvSpPr txBox="1">
            <a:spLocks noGrp="1"/>
          </p:cNvSpPr>
          <p:nvPr>
            <p:ph type="title"/>
          </p:nvPr>
        </p:nvSpPr>
        <p:spPr>
          <a:xfrm>
            <a:off x="832443" y="2512636"/>
            <a:ext cx="7218723" cy="796598"/>
          </a:xfrm>
          <a:prstGeom prst="rect">
            <a:avLst/>
          </a:prstGeom>
        </p:spPr>
        <p:txBody>
          <a:bodyPr spcFirstLastPara="1" wrap="square" lIns="91425" tIns="64000" rIns="91425" bIns="91425" anchor="b" anchorCtr="0">
            <a:noAutofit/>
          </a:bodyPr>
          <a:lstStyle/>
          <a:p>
            <a:pPr marL="0" lvl="0" indent="0" algn="ctr" rtl="0">
              <a:spcBef>
                <a:spcPts val="0"/>
              </a:spcBef>
              <a:spcAft>
                <a:spcPts val="0"/>
              </a:spcAft>
              <a:buNone/>
            </a:pPr>
            <a:r>
              <a:rPr lang="en" dirty="0"/>
              <a:t>Results</a:t>
            </a:r>
            <a:endParaRPr dirty="0"/>
          </a:p>
        </p:txBody>
      </p:sp>
      <p:sp>
        <p:nvSpPr>
          <p:cNvPr id="27642" name="Google Shape;27642;p60"/>
          <p:cNvSpPr txBox="1">
            <a:spLocks noGrp="1"/>
          </p:cNvSpPr>
          <p:nvPr>
            <p:ph type="title" idx="2"/>
          </p:nvPr>
        </p:nvSpPr>
        <p:spPr>
          <a:xfrm>
            <a:off x="3748993" y="1365627"/>
            <a:ext cx="1645800" cy="1097400"/>
          </a:xfrm>
          <a:prstGeom prst="rect">
            <a:avLst/>
          </a:prstGeom>
        </p:spPr>
        <p:txBody>
          <a:bodyPr spcFirstLastPara="1" wrap="square" lIns="91425" tIns="64000" rIns="91425" bIns="91425" anchor="b" anchorCtr="0">
            <a:noAutofit/>
          </a:bodyPr>
          <a:lstStyle/>
          <a:p>
            <a:pPr marL="0" lvl="0" indent="0" algn="ctr" rtl="0">
              <a:spcBef>
                <a:spcPts val="0"/>
              </a:spcBef>
              <a:spcAft>
                <a:spcPts val="0"/>
              </a:spcAft>
              <a:buNone/>
            </a:pPr>
            <a:r>
              <a:rPr lang="en-US" dirty="0"/>
              <a:t>3</a:t>
            </a:r>
            <a:endParaRPr dirty="0"/>
          </a:p>
        </p:txBody>
      </p:sp>
      <p:grpSp>
        <p:nvGrpSpPr>
          <p:cNvPr id="27643" name="Google Shape;27643;p60"/>
          <p:cNvGrpSpPr/>
          <p:nvPr/>
        </p:nvGrpSpPr>
        <p:grpSpPr>
          <a:xfrm>
            <a:off x="8320098" y="4866112"/>
            <a:ext cx="510133" cy="78484"/>
            <a:chOff x="3521300" y="154525"/>
            <a:chExt cx="1256175" cy="193500"/>
          </a:xfrm>
        </p:grpSpPr>
        <p:sp>
          <p:nvSpPr>
            <p:cNvPr id="27644" name="Google Shape;27644;p60"/>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5" name="Google Shape;27645;p60"/>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6" name="Google Shape;27646;p60"/>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7" name="Google Shape;27647;p60"/>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6735194"/>
      </p:ext>
    </p:extLst>
  </p:cSld>
  <p:clrMapOvr>
    <a:masterClrMapping/>
  </p:clrMapOvr>
</p:sld>
</file>

<file path=ppt/theme/theme1.xml><?xml version="1.0" encoding="utf-8"?>
<a:theme xmlns:a="http://schemas.openxmlformats.org/drawingml/2006/main" name="Basic Customizable PhD Dissertation XL by Slidesgo">
  <a:themeElements>
    <a:clrScheme name="Simple Light">
      <a:dk1>
        <a:srgbClr val="545457"/>
      </a:dk1>
      <a:lt1>
        <a:srgbClr val="F2EADD"/>
      </a:lt1>
      <a:dk2>
        <a:srgbClr val="FF706B"/>
      </a:dk2>
      <a:lt2>
        <a:srgbClr val="BBD3C7"/>
      </a:lt2>
      <a:accent1>
        <a:srgbClr val="FFFFFF"/>
      </a:accent1>
      <a:accent2>
        <a:srgbClr val="FFFFFF"/>
      </a:accent2>
      <a:accent3>
        <a:srgbClr val="FFFFFF"/>
      </a:accent3>
      <a:accent4>
        <a:srgbClr val="FFFFFF"/>
      </a:accent4>
      <a:accent5>
        <a:srgbClr val="FFFFFF"/>
      </a:accent5>
      <a:accent6>
        <a:srgbClr val="FFFFFF"/>
      </a:accent6>
      <a:hlink>
        <a:srgbClr val="5454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16565</TotalTime>
  <Words>1618</Words>
  <Application>Microsoft Office PowerPoint</Application>
  <PresentationFormat>On-screen Show (16:9)</PresentationFormat>
  <Paragraphs>125</Paragraphs>
  <Slides>20</Slides>
  <Notes>20</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Archivo Black</vt:lpstr>
      <vt:lpstr>Anaheim</vt:lpstr>
      <vt:lpstr>Barlow</vt:lpstr>
      <vt:lpstr>Arial</vt:lpstr>
      <vt:lpstr>Calibri</vt:lpstr>
      <vt:lpstr>Basic Customizable PhD Dissertation XL by Slidesgo</vt:lpstr>
      <vt:lpstr>PowerPoint Presentation</vt:lpstr>
      <vt:lpstr>Study objectives</vt:lpstr>
      <vt:lpstr>Research Area</vt:lpstr>
      <vt:lpstr>Methods</vt:lpstr>
      <vt:lpstr>Campania Soil Spectral Library (SSL) Features </vt:lpstr>
      <vt:lpstr>Campania SSL Framework</vt:lpstr>
      <vt:lpstr>The Concept of SSL</vt:lpstr>
      <vt:lpstr>Spectral Pre-processing</vt:lpstr>
      <vt:lpstr>Results</vt:lpstr>
      <vt:lpstr>Lab Clay Prediction</vt:lpstr>
      <vt:lpstr>Lab Sand Prediction</vt:lpstr>
      <vt:lpstr>Soil Texture Prediction</vt:lpstr>
      <vt:lpstr>Soil Texture Prediction</vt:lpstr>
      <vt:lpstr>Lab SOC Prediction</vt:lpstr>
      <vt:lpstr>Campania SSL Framework</vt:lpstr>
      <vt:lpstr>Lab (ASD) – AVIRIS Calibration</vt:lpstr>
      <vt:lpstr>Soil Texture Prediction by AVIRIS</vt:lpstr>
      <vt:lpstr>Conclusion</vt:lpstr>
      <vt:lpstr>Main Conclusions Campania SSL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and Monitoring Surface Soil Properties  Using Ground Samples and Remote Sensing  Over Southern Italy and Israel</dc:title>
  <dc:creator>efrati</dc:creator>
  <cp:lastModifiedBy>Bar Efrati</cp:lastModifiedBy>
  <cp:revision>81</cp:revision>
  <dcterms:modified xsi:type="dcterms:W3CDTF">2023-06-10T19:38:44Z</dcterms:modified>
</cp:coreProperties>
</file>