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1"/>
  </p:sldMasterIdLst>
  <p:notesMasterIdLst>
    <p:notesMasterId r:id="rId23"/>
  </p:notesMasterIdLst>
  <p:handoutMasterIdLst>
    <p:handoutMasterId r:id="rId24"/>
  </p:handoutMasterIdLst>
  <p:sldIdLst>
    <p:sldId id="256" r:id="rId2"/>
    <p:sldId id="635" r:id="rId3"/>
    <p:sldId id="636" r:id="rId4"/>
    <p:sldId id="614" r:id="rId5"/>
    <p:sldId id="622" r:id="rId6"/>
    <p:sldId id="623" r:id="rId7"/>
    <p:sldId id="632" r:id="rId8"/>
    <p:sldId id="630" r:id="rId9"/>
    <p:sldId id="631" r:id="rId10"/>
    <p:sldId id="633" r:id="rId11"/>
    <p:sldId id="620" r:id="rId12"/>
    <p:sldId id="624" r:id="rId13"/>
    <p:sldId id="611" r:id="rId14"/>
    <p:sldId id="625" r:id="rId15"/>
    <p:sldId id="627" r:id="rId16"/>
    <p:sldId id="626" r:id="rId17"/>
    <p:sldId id="628" r:id="rId18"/>
    <p:sldId id="629" r:id="rId19"/>
    <p:sldId id="395" r:id="rId20"/>
    <p:sldId id="634" r:id="rId21"/>
    <p:sldId id="596" r:id="rId2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1A14"/>
    <a:srgbClr val="FEB0FC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9F731D-79EE-45DE-ACEA-AC9C5ACA4C2B}" v="101" dt="2025-07-09T12:49:21.8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4" autoAdjust="0"/>
    <p:restoredTop sz="87409" autoAdjust="0"/>
  </p:normalViewPr>
  <p:slideViewPr>
    <p:cSldViewPr snapToGrid="0" snapToObjects="1">
      <p:cViewPr varScale="1">
        <p:scale>
          <a:sx n="70" d="100"/>
          <a:sy n="70" d="100"/>
        </p:scale>
        <p:origin x="45" y="9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2342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usse, Oscar" userId="d0810d65-abde-4ffe-9b84-989d1771c1ff" providerId="ADAL" clId="{CC9F731D-79EE-45DE-ACEA-AC9C5ACA4C2B}"/>
    <pc:docChg chg="undo redo custSel addSld delSld modSld sldOrd">
      <pc:chgData name="Brousse, Oscar" userId="d0810d65-abde-4ffe-9b84-989d1771c1ff" providerId="ADAL" clId="{CC9F731D-79EE-45DE-ACEA-AC9C5ACA4C2B}" dt="2025-07-09T12:51:37.384" v="6867" actId="14100"/>
      <pc:docMkLst>
        <pc:docMk/>
      </pc:docMkLst>
      <pc:sldChg chg="addSp delSp modSp mod">
        <pc:chgData name="Brousse, Oscar" userId="d0810d65-abde-4ffe-9b84-989d1771c1ff" providerId="ADAL" clId="{CC9F731D-79EE-45DE-ACEA-AC9C5ACA4C2B}" dt="2025-07-09T08:16:46.247" v="6595" actId="167"/>
        <pc:sldMkLst>
          <pc:docMk/>
          <pc:sldMk cId="1615947237" sldId="256"/>
        </pc:sldMkLst>
        <pc:spChg chg="mod">
          <ac:chgData name="Brousse, Oscar" userId="d0810d65-abde-4ffe-9b84-989d1771c1ff" providerId="ADAL" clId="{CC9F731D-79EE-45DE-ACEA-AC9C5ACA4C2B}" dt="2025-07-02T10:54:03.361" v="170" actId="20577"/>
          <ac:spMkLst>
            <pc:docMk/>
            <pc:sldMk cId="1615947237" sldId="256"/>
            <ac:spMk id="4" creationId="{A4A62E16-309D-3410-A363-140551C684A1}"/>
          </ac:spMkLst>
        </pc:spChg>
        <pc:spChg chg="mod">
          <ac:chgData name="Brousse, Oscar" userId="d0810d65-abde-4ffe-9b84-989d1771c1ff" providerId="ADAL" clId="{CC9F731D-79EE-45DE-ACEA-AC9C5ACA4C2B}" dt="2025-07-03T14:25:02.280" v="3831" actId="20577"/>
          <ac:spMkLst>
            <pc:docMk/>
            <pc:sldMk cId="1615947237" sldId="256"/>
            <ac:spMk id="5" creationId="{00000000-0000-0000-0000-000000000000}"/>
          </ac:spMkLst>
        </pc:spChg>
        <pc:picChg chg="add mod ord modCrop">
          <ac:chgData name="Brousse, Oscar" userId="d0810d65-abde-4ffe-9b84-989d1771c1ff" providerId="ADAL" clId="{CC9F731D-79EE-45DE-ACEA-AC9C5ACA4C2B}" dt="2025-07-09T08:16:46.247" v="6595" actId="167"/>
          <ac:picMkLst>
            <pc:docMk/>
            <pc:sldMk cId="1615947237" sldId="256"/>
            <ac:picMk id="7" creationId="{92579290-8EF5-403A-245B-94DE545316E6}"/>
          </ac:picMkLst>
        </pc:picChg>
      </pc:sldChg>
      <pc:sldChg chg="modSp mod modNotesTx">
        <pc:chgData name="Brousse, Oscar" userId="d0810d65-abde-4ffe-9b84-989d1771c1ff" providerId="ADAL" clId="{CC9F731D-79EE-45DE-ACEA-AC9C5ACA4C2B}" dt="2025-07-09T08:03:57.865" v="6407" actId="20577"/>
        <pc:sldMkLst>
          <pc:docMk/>
          <pc:sldMk cId="4151979487" sldId="395"/>
        </pc:sldMkLst>
        <pc:spChg chg="mod">
          <ac:chgData name="Brousse, Oscar" userId="d0810d65-abde-4ffe-9b84-989d1771c1ff" providerId="ADAL" clId="{CC9F731D-79EE-45DE-ACEA-AC9C5ACA4C2B}" dt="2025-07-09T08:00:45.341" v="6090" actId="207"/>
          <ac:spMkLst>
            <pc:docMk/>
            <pc:sldMk cId="4151979487" sldId="395"/>
            <ac:spMk id="2" creationId="{79C13C0F-3A95-5D86-CBAE-D2D5C5C24CC5}"/>
          </ac:spMkLst>
        </pc:spChg>
        <pc:spChg chg="mod">
          <ac:chgData name="Brousse, Oscar" userId="d0810d65-abde-4ffe-9b84-989d1771c1ff" providerId="ADAL" clId="{CC9F731D-79EE-45DE-ACEA-AC9C5ACA4C2B}" dt="2025-07-09T08:02:02.197" v="6141" actId="20577"/>
          <ac:spMkLst>
            <pc:docMk/>
            <pc:sldMk cId="4151979487" sldId="395"/>
            <ac:spMk id="4" creationId="{00000000-0000-0000-0000-000000000000}"/>
          </ac:spMkLst>
        </pc:spChg>
      </pc:sldChg>
      <pc:sldChg chg="addSp delSp modSp add mod">
        <pc:chgData name="Brousse, Oscar" userId="d0810d65-abde-4ffe-9b84-989d1771c1ff" providerId="ADAL" clId="{CC9F731D-79EE-45DE-ACEA-AC9C5ACA4C2B}" dt="2025-07-09T08:20:03.107" v="6608" actId="167"/>
        <pc:sldMkLst>
          <pc:docMk/>
          <pc:sldMk cId="2152244293" sldId="596"/>
        </pc:sldMkLst>
        <pc:picChg chg="del mod">
          <ac:chgData name="Brousse, Oscar" userId="d0810d65-abde-4ffe-9b84-989d1771c1ff" providerId="ADAL" clId="{CC9F731D-79EE-45DE-ACEA-AC9C5ACA4C2B}" dt="2025-07-09T08:17:12.752" v="6598" actId="478"/>
          <ac:picMkLst>
            <pc:docMk/>
            <pc:sldMk cId="2152244293" sldId="596"/>
            <ac:picMk id="4" creationId="{C2F459AB-EA40-B1D0-AFFA-807759A2C231}"/>
          </ac:picMkLst>
        </pc:picChg>
        <pc:picChg chg="add mod ord modCrop">
          <ac:chgData name="Brousse, Oscar" userId="d0810d65-abde-4ffe-9b84-989d1771c1ff" providerId="ADAL" clId="{CC9F731D-79EE-45DE-ACEA-AC9C5ACA4C2B}" dt="2025-07-09T08:20:03.107" v="6608" actId="167"/>
          <ac:picMkLst>
            <pc:docMk/>
            <pc:sldMk cId="2152244293" sldId="596"/>
            <ac:picMk id="5" creationId="{A9FB1250-B8A9-614A-3798-7631FCC27882}"/>
          </ac:picMkLst>
        </pc:picChg>
      </pc:sldChg>
      <pc:sldChg chg="del">
        <pc:chgData name="Brousse, Oscar" userId="d0810d65-abde-4ffe-9b84-989d1771c1ff" providerId="ADAL" clId="{CC9F731D-79EE-45DE-ACEA-AC9C5ACA4C2B}" dt="2025-07-02T11:04:52.796" v="892" actId="47"/>
        <pc:sldMkLst>
          <pc:docMk/>
          <pc:sldMk cId="4125717380" sldId="598"/>
        </pc:sldMkLst>
      </pc:sldChg>
      <pc:sldChg chg="del">
        <pc:chgData name="Brousse, Oscar" userId="d0810d65-abde-4ffe-9b84-989d1771c1ff" providerId="ADAL" clId="{CC9F731D-79EE-45DE-ACEA-AC9C5ACA4C2B}" dt="2025-07-02T11:04:52.796" v="892" actId="47"/>
        <pc:sldMkLst>
          <pc:docMk/>
          <pc:sldMk cId="342139338" sldId="599"/>
        </pc:sldMkLst>
      </pc:sldChg>
      <pc:sldChg chg="del">
        <pc:chgData name="Brousse, Oscar" userId="d0810d65-abde-4ffe-9b84-989d1771c1ff" providerId="ADAL" clId="{CC9F731D-79EE-45DE-ACEA-AC9C5ACA4C2B}" dt="2025-07-02T11:04:52.796" v="892" actId="47"/>
        <pc:sldMkLst>
          <pc:docMk/>
          <pc:sldMk cId="3360100052" sldId="600"/>
        </pc:sldMkLst>
      </pc:sldChg>
      <pc:sldChg chg="del">
        <pc:chgData name="Brousse, Oscar" userId="d0810d65-abde-4ffe-9b84-989d1771c1ff" providerId="ADAL" clId="{CC9F731D-79EE-45DE-ACEA-AC9C5ACA4C2B}" dt="2025-07-02T11:04:52.796" v="892" actId="47"/>
        <pc:sldMkLst>
          <pc:docMk/>
          <pc:sldMk cId="664226316" sldId="607"/>
        </pc:sldMkLst>
      </pc:sldChg>
      <pc:sldChg chg="del">
        <pc:chgData name="Brousse, Oscar" userId="d0810d65-abde-4ffe-9b84-989d1771c1ff" providerId="ADAL" clId="{CC9F731D-79EE-45DE-ACEA-AC9C5ACA4C2B}" dt="2025-07-02T11:04:52.796" v="892" actId="47"/>
        <pc:sldMkLst>
          <pc:docMk/>
          <pc:sldMk cId="2041868656" sldId="608"/>
        </pc:sldMkLst>
      </pc:sldChg>
      <pc:sldChg chg="del">
        <pc:chgData name="Brousse, Oscar" userId="d0810d65-abde-4ffe-9b84-989d1771c1ff" providerId="ADAL" clId="{CC9F731D-79EE-45DE-ACEA-AC9C5ACA4C2B}" dt="2025-07-02T11:04:52.796" v="892" actId="47"/>
        <pc:sldMkLst>
          <pc:docMk/>
          <pc:sldMk cId="1708238897" sldId="609"/>
        </pc:sldMkLst>
      </pc:sldChg>
      <pc:sldChg chg="addSp delSp modSp mod modNotesTx">
        <pc:chgData name="Brousse, Oscar" userId="d0810d65-abde-4ffe-9b84-989d1771c1ff" providerId="ADAL" clId="{CC9F731D-79EE-45DE-ACEA-AC9C5ACA4C2B}" dt="2025-07-03T15:33:11.809" v="3854" actId="1076"/>
        <pc:sldMkLst>
          <pc:docMk/>
          <pc:sldMk cId="2791997078" sldId="611"/>
        </pc:sldMkLst>
        <pc:spChg chg="mod">
          <ac:chgData name="Brousse, Oscar" userId="d0810d65-abde-4ffe-9b84-989d1771c1ff" providerId="ADAL" clId="{CC9F731D-79EE-45DE-ACEA-AC9C5ACA4C2B}" dt="2025-07-02T11:54:23.966" v="2033" actId="20577"/>
          <ac:spMkLst>
            <pc:docMk/>
            <pc:sldMk cId="2791997078" sldId="611"/>
            <ac:spMk id="4" creationId="{BCE3EE37-9FBF-7BDD-464C-D37AC4BEDF31}"/>
          </ac:spMkLst>
        </pc:spChg>
        <pc:picChg chg="add mod ord modCrop">
          <ac:chgData name="Brousse, Oscar" userId="d0810d65-abde-4ffe-9b84-989d1771c1ff" providerId="ADAL" clId="{CC9F731D-79EE-45DE-ACEA-AC9C5ACA4C2B}" dt="2025-07-03T15:32:46.841" v="3850" actId="167"/>
          <ac:picMkLst>
            <pc:docMk/>
            <pc:sldMk cId="2791997078" sldId="611"/>
            <ac:picMk id="3" creationId="{AE78EE20-ACDB-D681-23A4-966B79FD5360}"/>
          </ac:picMkLst>
        </pc:picChg>
        <pc:picChg chg="add mod">
          <ac:chgData name="Brousse, Oscar" userId="d0810d65-abde-4ffe-9b84-989d1771c1ff" providerId="ADAL" clId="{CC9F731D-79EE-45DE-ACEA-AC9C5ACA4C2B}" dt="2025-07-03T15:33:11.809" v="3854" actId="1076"/>
          <ac:picMkLst>
            <pc:docMk/>
            <pc:sldMk cId="2791997078" sldId="611"/>
            <ac:picMk id="7" creationId="{7184D6E3-5AD5-DA10-CCFC-8127AABB8A45}"/>
          </ac:picMkLst>
        </pc:picChg>
      </pc:sldChg>
      <pc:sldChg chg="del">
        <pc:chgData name="Brousse, Oscar" userId="d0810d65-abde-4ffe-9b84-989d1771c1ff" providerId="ADAL" clId="{CC9F731D-79EE-45DE-ACEA-AC9C5ACA4C2B}" dt="2025-07-02T11:05:05.567" v="904" actId="47"/>
        <pc:sldMkLst>
          <pc:docMk/>
          <pc:sldMk cId="2012103515" sldId="612"/>
        </pc:sldMkLst>
      </pc:sldChg>
      <pc:sldChg chg="del">
        <pc:chgData name="Brousse, Oscar" userId="d0810d65-abde-4ffe-9b84-989d1771c1ff" providerId="ADAL" clId="{CC9F731D-79EE-45DE-ACEA-AC9C5ACA4C2B}" dt="2025-07-02T11:05:05.567" v="904" actId="47"/>
        <pc:sldMkLst>
          <pc:docMk/>
          <pc:sldMk cId="746728733" sldId="613"/>
        </pc:sldMkLst>
      </pc:sldChg>
      <pc:sldChg chg="addSp delSp modSp mod modNotesTx">
        <pc:chgData name="Brousse, Oscar" userId="d0810d65-abde-4ffe-9b84-989d1771c1ff" providerId="ADAL" clId="{CC9F731D-79EE-45DE-ACEA-AC9C5ACA4C2B}" dt="2025-07-03T14:24:15.909" v="3786" actId="20577"/>
        <pc:sldMkLst>
          <pc:docMk/>
          <pc:sldMk cId="4088089089" sldId="614"/>
        </pc:sldMkLst>
        <pc:spChg chg="mod">
          <ac:chgData name="Brousse, Oscar" userId="d0810d65-abde-4ffe-9b84-989d1771c1ff" providerId="ADAL" clId="{CC9F731D-79EE-45DE-ACEA-AC9C5ACA4C2B}" dt="2025-07-03T14:24:15.909" v="3786" actId="20577"/>
          <ac:spMkLst>
            <pc:docMk/>
            <pc:sldMk cId="4088089089" sldId="614"/>
            <ac:spMk id="4" creationId="{095281C3-0978-4EE3-FF92-C10E8292026D}"/>
          </ac:spMkLst>
        </pc:spChg>
        <pc:spChg chg="mod">
          <ac:chgData name="Brousse, Oscar" userId="d0810d65-abde-4ffe-9b84-989d1771c1ff" providerId="ADAL" clId="{CC9F731D-79EE-45DE-ACEA-AC9C5ACA4C2B}" dt="2025-07-02T11:03:46.139" v="708" actId="20577"/>
          <ac:spMkLst>
            <pc:docMk/>
            <pc:sldMk cId="4088089089" sldId="614"/>
            <ac:spMk id="18" creationId="{1B819199-603A-FCEA-8F67-B263F2740D70}"/>
          </ac:spMkLst>
        </pc:spChg>
        <pc:picChg chg="add mod ord">
          <ac:chgData name="Brousse, Oscar" userId="d0810d65-abde-4ffe-9b84-989d1771c1ff" providerId="ADAL" clId="{CC9F731D-79EE-45DE-ACEA-AC9C5ACA4C2B}" dt="2025-07-02T10:58:19.501" v="305" actId="1076"/>
          <ac:picMkLst>
            <pc:docMk/>
            <pc:sldMk cId="4088089089" sldId="614"/>
            <ac:picMk id="2" creationId="{77BF1D41-EC68-C419-A9FD-13BABA6F898B}"/>
          </ac:picMkLst>
        </pc:picChg>
      </pc:sldChg>
      <pc:sldChg chg="del">
        <pc:chgData name="Brousse, Oscar" userId="d0810d65-abde-4ffe-9b84-989d1771c1ff" providerId="ADAL" clId="{CC9F731D-79EE-45DE-ACEA-AC9C5ACA4C2B}" dt="2025-07-02T11:04:43.729" v="891" actId="47"/>
        <pc:sldMkLst>
          <pc:docMk/>
          <pc:sldMk cId="296956518" sldId="615"/>
        </pc:sldMkLst>
      </pc:sldChg>
      <pc:sldChg chg="del">
        <pc:chgData name="Brousse, Oscar" userId="d0810d65-abde-4ffe-9b84-989d1771c1ff" providerId="ADAL" clId="{CC9F731D-79EE-45DE-ACEA-AC9C5ACA4C2B}" dt="2025-07-02T11:04:43.729" v="891" actId="47"/>
        <pc:sldMkLst>
          <pc:docMk/>
          <pc:sldMk cId="2060360120" sldId="616"/>
        </pc:sldMkLst>
      </pc:sldChg>
      <pc:sldChg chg="del">
        <pc:chgData name="Brousse, Oscar" userId="d0810d65-abde-4ffe-9b84-989d1771c1ff" providerId="ADAL" clId="{CC9F731D-79EE-45DE-ACEA-AC9C5ACA4C2B}" dt="2025-07-02T11:53:08.406" v="1913" actId="47"/>
        <pc:sldMkLst>
          <pc:docMk/>
          <pc:sldMk cId="987824715" sldId="617"/>
        </pc:sldMkLst>
      </pc:sldChg>
      <pc:sldChg chg="del">
        <pc:chgData name="Brousse, Oscar" userId="d0810d65-abde-4ffe-9b84-989d1771c1ff" providerId="ADAL" clId="{CC9F731D-79EE-45DE-ACEA-AC9C5ACA4C2B}" dt="2025-07-02T11:04:52.796" v="892" actId="47"/>
        <pc:sldMkLst>
          <pc:docMk/>
          <pc:sldMk cId="3163406005" sldId="618"/>
        </pc:sldMkLst>
      </pc:sldChg>
      <pc:sldChg chg="del">
        <pc:chgData name="Brousse, Oscar" userId="d0810d65-abde-4ffe-9b84-989d1771c1ff" providerId="ADAL" clId="{CC9F731D-79EE-45DE-ACEA-AC9C5ACA4C2B}" dt="2025-07-02T11:05:05.567" v="904" actId="47"/>
        <pc:sldMkLst>
          <pc:docMk/>
          <pc:sldMk cId="1184159393" sldId="619"/>
        </pc:sldMkLst>
      </pc:sldChg>
      <pc:sldChg chg="addSp delSp modSp mod ord">
        <pc:chgData name="Brousse, Oscar" userId="d0810d65-abde-4ffe-9b84-989d1771c1ff" providerId="ADAL" clId="{CC9F731D-79EE-45DE-ACEA-AC9C5ACA4C2B}" dt="2025-07-02T11:53:22.444" v="1926" actId="20577"/>
        <pc:sldMkLst>
          <pc:docMk/>
          <pc:sldMk cId="3835880749" sldId="620"/>
        </pc:sldMkLst>
        <pc:spChg chg="add del mod">
          <ac:chgData name="Brousse, Oscar" userId="d0810d65-abde-4ffe-9b84-989d1771c1ff" providerId="ADAL" clId="{CC9F731D-79EE-45DE-ACEA-AC9C5ACA4C2B}" dt="2025-07-02T11:41:47.131" v="1514" actId="20577"/>
          <ac:spMkLst>
            <pc:docMk/>
            <pc:sldMk cId="3835880749" sldId="620"/>
            <ac:spMk id="3" creationId="{D48C6511-CA35-9A0A-89C9-5371B84E71A9}"/>
          </ac:spMkLst>
        </pc:spChg>
        <pc:spChg chg="mod">
          <ac:chgData name="Brousse, Oscar" userId="d0810d65-abde-4ffe-9b84-989d1771c1ff" providerId="ADAL" clId="{CC9F731D-79EE-45DE-ACEA-AC9C5ACA4C2B}" dt="2025-07-02T11:53:22.444" v="1926" actId="20577"/>
          <ac:spMkLst>
            <pc:docMk/>
            <pc:sldMk cId="3835880749" sldId="620"/>
            <ac:spMk id="4" creationId="{C1B71B97-D7BC-C088-6274-85453CC0FDAD}"/>
          </ac:spMkLst>
        </pc:spChg>
        <pc:spChg chg="mod">
          <ac:chgData name="Brousse, Oscar" userId="d0810d65-abde-4ffe-9b84-989d1771c1ff" providerId="ADAL" clId="{CC9F731D-79EE-45DE-ACEA-AC9C5ACA4C2B}" dt="2025-07-02T11:40:35.735" v="1496" actId="255"/>
          <ac:spMkLst>
            <pc:docMk/>
            <pc:sldMk cId="3835880749" sldId="620"/>
            <ac:spMk id="10" creationId="{2D8ADF70-7B49-F0A2-0CEA-1436028E9200}"/>
          </ac:spMkLst>
        </pc:spChg>
      </pc:sldChg>
      <pc:sldChg chg="del">
        <pc:chgData name="Brousse, Oscar" userId="d0810d65-abde-4ffe-9b84-989d1771c1ff" providerId="ADAL" clId="{CC9F731D-79EE-45DE-ACEA-AC9C5ACA4C2B}" dt="2025-07-02T11:04:52.796" v="892" actId="47"/>
        <pc:sldMkLst>
          <pc:docMk/>
          <pc:sldMk cId="3708601666" sldId="621"/>
        </pc:sldMkLst>
      </pc:sldChg>
      <pc:sldChg chg="addSp delSp modSp add mod modNotesTx">
        <pc:chgData name="Brousse, Oscar" userId="d0810d65-abde-4ffe-9b84-989d1771c1ff" providerId="ADAL" clId="{CC9F731D-79EE-45DE-ACEA-AC9C5ACA4C2B}" dt="2025-07-09T12:35:28.689" v="6858" actId="478"/>
        <pc:sldMkLst>
          <pc:docMk/>
          <pc:sldMk cId="6202929" sldId="622"/>
        </pc:sldMkLst>
        <pc:spChg chg="del mod ord">
          <ac:chgData name="Brousse, Oscar" userId="d0810d65-abde-4ffe-9b84-989d1771c1ff" providerId="ADAL" clId="{CC9F731D-79EE-45DE-ACEA-AC9C5ACA4C2B}" dt="2025-07-09T12:35:28.689" v="6858" actId="478"/>
          <ac:spMkLst>
            <pc:docMk/>
            <pc:sldMk cId="6202929" sldId="622"/>
            <ac:spMk id="18" creationId="{1BB15C26-9A41-CFE2-98DA-84A1DFAE7E93}"/>
          </ac:spMkLst>
        </pc:spChg>
        <pc:grpChg chg="add mod">
          <ac:chgData name="Brousse, Oscar" userId="d0810d65-abde-4ffe-9b84-989d1771c1ff" providerId="ADAL" clId="{CC9F731D-79EE-45DE-ACEA-AC9C5ACA4C2B}" dt="2025-07-02T11:24:52.130" v="1089" actId="14100"/>
          <ac:grpSpMkLst>
            <pc:docMk/>
            <pc:sldMk cId="6202929" sldId="622"/>
            <ac:grpSpMk id="20" creationId="{0913E176-6A50-D838-2DC6-FDD9EFEC3C79}"/>
          </ac:grpSpMkLst>
        </pc:grpChg>
        <pc:picChg chg="add mod topLvl modCrop">
          <ac:chgData name="Brousse, Oscar" userId="d0810d65-abde-4ffe-9b84-989d1771c1ff" providerId="ADAL" clId="{CC9F731D-79EE-45DE-ACEA-AC9C5ACA4C2B}" dt="2025-07-02T11:23:41.427" v="1080" actId="164"/>
          <ac:picMkLst>
            <pc:docMk/>
            <pc:sldMk cId="6202929" sldId="622"/>
            <ac:picMk id="5" creationId="{506A7D28-8873-C7B5-55EC-79741AC06DB4}"/>
          </ac:picMkLst>
        </pc:picChg>
        <pc:picChg chg="add mod topLvl">
          <ac:chgData name="Brousse, Oscar" userId="d0810d65-abde-4ffe-9b84-989d1771c1ff" providerId="ADAL" clId="{CC9F731D-79EE-45DE-ACEA-AC9C5ACA4C2B}" dt="2025-07-02T11:23:41.427" v="1080" actId="164"/>
          <ac:picMkLst>
            <pc:docMk/>
            <pc:sldMk cId="6202929" sldId="622"/>
            <ac:picMk id="7" creationId="{4801A97F-787D-0D33-5D13-9223E2D223C4}"/>
          </ac:picMkLst>
        </pc:picChg>
        <pc:picChg chg="add mod ord topLvl modCrop">
          <ac:chgData name="Brousse, Oscar" userId="d0810d65-abde-4ffe-9b84-989d1771c1ff" providerId="ADAL" clId="{CC9F731D-79EE-45DE-ACEA-AC9C5ACA4C2B}" dt="2025-07-02T11:24:59.233" v="1090" actId="14100"/>
          <ac:picMkLst>
            <pc:docMk/>
            <pc:sldMk cId="6202929" sldId="622"/>
            <ac:picMk id="9" creationId="{870C6DC2-0301-6E05-E7ED-92EB50E5F94D}"/>
          </ac:picMkLst>
        </pc:picChg>
        <pc:picChg chg="add mod topLvl modCrop">
          <ac:chgData name="Brousse, Oscar" userId="d0810d65-abde-4ffe-9b84-989d1771c1ff" providerId="ADAL" clId="{CC9F731D-79EE-45DE-ACEA-AC9C5ACA4C2B}" dt="2025-07-02T11:23:41.427" v="1080" actId="164"/>
          <ac:picMkLst>
            <pc:docMk/>
            <pc:sldMk cId="6202929" sldId="622"/>
            <ac:picMk id="10" creationId="{33FE0CCA-FB18-1DEE-D348-F59D65CFC194}"/>
          </ac:picMkLst>
        </pc:picChg>
        <pc:picChg chg="add mod topLvl modCrop">
          <ac:chgData name="Brousse, Oscar" userId="d0810d65-abde-4ffe-9b84-989d1771c1ff" providerId="ADAL" clId="{CC9F731D-79EE-45DE-ACEA-AC9C5ACA4C2B}" dt="2025-07-02T11:23:41.427" v="1080" actId="164"/>
          <ac:picMkLst>
            <pc:docMk/>
            <pc:sldMk cId="6202929" sldId="622"/>
            <ac:picMk id="12" creationId="{3FF4597D-E90C-DBD1-5278-04B6A78A6E0B}"/>
          </ac:picMkLst>
        </pc:picChg>
        <pc:picChg chg="add mod topLvl modCrop">
          <ac:chgData name="Brousse, Oscar" userId="d0810d65-abde-4ffe-9b84-989d1771c1ff" providerId="ADAL" clId="{CC9F731D-79EE-45DE-ACEA-AC9C5ACA4C2B}" dt="2025-07-02T11:23:41.427" v="1080" actId="164"/>
          <ac:picMkLst>
            <pc:docMk/>
            <pc:sldMk cId="6202929" sldId="622"/>
            <ac:picMk id="13" creationId="{BFBB0995-8220-D78B-F157-F8B1C640792B}"/>
          </ac:picMkLst>
        </pc:picChg>
        <pc:picChg chg="add mod topLvl">
          <ac:chgData name="Brousse, Oscar" userId="d0810d65-abde-4ffe-9b84-989d1771c1ff" providerId="ADAL" clId="{CC9F731D-79EE-45DE-ACEA-AC9C5ACA4C2B}" dt="2025-07-02T11:23:41.427" v="1080" actId="164"/>
          <ac:picMkLst>
            <pc:docMk/>
            <pc:sldMk cId="6202929" sldId="622"/>
            <ac:picMk id="15" creationId="{4CC5EF6C-0E32-DAD5-063D-A1DC3FB04FED}"/>
          </ac:picMkLst>
        </pc:picChg>
        <pc:picChg chg="add mod topLvl">
          <ac:chgData name="Brousse, Oscar" userId="d0810d65-abde-4ffe-9b84-989d1771c1ff" providerId="ADAL" clId="{CC9F731D-79EE-45DE-ACEA-AC9C5ACA4C2B}" dt="2025-07-02T11:23:41.427" v="1080" actId="164"/>
          <ac:picMkLst>
            <pc:docMk/>
            <pc:sldMk cId="6202929" sldId="622"/>
            <ac:picMk id="17" creationId="{1A9B6991-8D6A-D832-FDDE-10ED1CF88FEC}"/>
          </ac:picMkLst>
        </pc:picChg>
      </pc:sldChg>
      <pc:sldChg chg="modSp add mod">
        <pc:chgData name="Brousse, Oscar" userId="d0810d65-abde-4ffe-9b84-989d1771c1ff" providerId="ADAL" clId="{CC9F731D-79EE-45DE-ACEA-AC9C5ACA4C2B}" dt="2025-07-02T11:28:27.009" v="1217" actId="14861"/>
        <pc:sldMkLst>
          <pc:docMk/>
          <pc:sldMk cId="1081195983" sldId="623"/>
        </pc:sldMkLst>
        <pc:spChg chg="mod">
          <ac:chgData name="Brousse, Oscar" userId="d0810d65-abde-4ffe-9b84-989d1771c1ff" providerId="ADAL" clId="{CC9F731D-79EE-45DE-ACEA-AC9C5ACA4C2B}" dt="2025-07-02T11:28:27.009" v="1217" actId="14861"/>
          <ac:spMkLst>
            <pc:docMk/>
            <pc:sldMk cId="1081195983" sldId="623"/>
            <ac:spMk id="18" creationId="{2C87D72D-0A79-201B-A380-91678696AFF3}"/>
          </ac:spMkLst>
        </pc:spChg>
        <pc:picChg chg="mod">
          <ac:chgData name="Brousse, Oscar" userId="d0810d65-abde-4ffe-9b84-989d1771c1ff" providerId="ADAL" clId="{CC9F731D-79EE-45DE-ACEA-AC9C5ACA4C2B}" dt="2025-07-02T11:26:08.816" v="1193" actId="29295"/>
          <ac:picMkLst>
            <pc:docMk/>
            <pc:sldMk cId="1081195983" sldId="623"/>
            <ac:picMk id="5" creationId="{456B019A-50C9-09E4-88C7-E9B8DE898B1E}"/>
          </ac:picMkLst>
        </pc:picChg>
        <pc:picChg chg="mod">
          <ac:chgData name="Brousse, Oscar" userId="d0810d65-abde-4ffe-9b84-989d1771c1ff" providerId="ADAL" clId="{CC9F731D-79EE-45DE-ACEA-AC9C5ACA4C2B}" dt="2025-07-02T11:26:08.816" v="1193" actId="29295"/>
          <ac:picMkLst>
            <pc:docMk/>
            <pc:sldMk cId="1081195983" sldId="623"/>
            <ac:picMk id="7" creationId="{1F59BB2E-F169-27CC-DE0D-46666688028B}"/>
          </ac:picMkLst>
        </pc:picChg>
        <pc:picChg chg="mod">
          <ac:chgData name="Brousse, Oscar" userId="d0810d65-abde-4ffe-9b84-989d1771c1ff" providerId="ADAL" clId="{CC9F731D-79EE-45DE-ACEA-AC9C5ACA4C2B}" dt="2025-07-02T11:26:08.816" v="1193" actId="29295"/>
          <ac:picMkLst>
            <pc:docMk/>
            <pc:sldMk cId="1081195983" sldId="623"/>
            <ac:picMk id="9" creationId="{7935BDB5-F20B-AF42-CD65-402D84F66A61}"/>
          </ac:picMkLst>
        </pc:picChg>
        <pc:picChg chg="mod">
          <ac:chgData name="Brousse, Oscar" userId="d0810d65-abde-4ffe-9b84-989d1771c1ff" providerId="ADAL" clId="{CC9F731D-79EE-45DE-ACEA-AC9C5ACA4C2B}" dt="2025-07-02T11:26:08.816" v="1193" actId="29295"/>
          <ac:picMkLst>
            <pc:docMk/>
            <pc:sldMk cId="1081195983" sldId="623"/>
            <ac:picMk id="10" creationId="{7EB2AD8E-57BF-7B2F-B018-7096253374C0}"/>
          </ac:picMkLst>
        </pc:picChg>
        <pc:picChg chg="mod">
          <ac:chgData name="Brousse, Oscar" userId="d0810d65-abde-4ffe-9b84-989d1771c1ff" providerId="ADAL" clId="{CC9F731D-79EE-45DE-ACEA-AC9C5ACA4C2B}" dt="2025-07-02T11:26:08.816" v="1193" actId="29295"/>
          <ac:picMkLst>
            <pc:docMk/>
            <pc:sldMk cId="1081195983" sldId="623"/>
            <ac:picMk id="12" creationId="{98E9E1C2-5FA2-E974-4618-018B1E2928F1}"/>
          </ac:picMkLst>
        </pc:picChg>
        <pc:picChg chg="mod">
          <ac:chgData name="Brousse, Oscar" userId="d0810d65-abde-4ffe-9b84-989d1771c1ff" providerId="ADAL" clId="{CC9F731D-79EE-45DE-ACEA-AC9C5ACA4C2B}" dt="2025-07-02T11:26:08.816" v="1193" actId="29295"/>
          <ac:picMkLst>
            <pc:docMk/>
            <pc:sldMk cId="1081195983" sldId="623"/>
            <ac:picMk id="13" creationId="{5479D8D8-1B30-0998-5574-CA5F847AE208}"/>
          </ac:picMkLst>
        </pc:picChg>
        <pc:picChg chg="mod">
          <ac:chgData name="Brousse, Oscar" userId="d0810d65-abde-4ffe-9b84-989d1771c1ff" providerId="ADAL" clId="{CC9F731D-79EE-45DE-ACEA-AC9C5ACA4C2B}" dt="2025-07-02T11:26:08.816" v="1193" actId="29295"/>
          <ac:picMkLst>
            <pc:docMk/>
            <pc:sldMk cId="1081195983" sldId="623"/>
            <ac:picMk id="15" creationId="{9F6D56A7-5D18-6D7B-8B52-5B3B1ACBBA22}"/>
          </ac:picMkLst>
        </pc:picChg>
        <pc:picChg chg="mod">
          <ac:chgData name="Brousse, Oscar" userId="d0810d65-abde-4ffe-9b84-989d1771c1ff" providerId="ADAL" clId="{CC9F731D-79EE-45DE-ACEA-AC9C5ACA4C2B}" dt="2025-07-02T11:26:08.816" v="1193" actId="29295"/>
          <ac:picMkLst>
            <pc:docMk/>
            <pc:sldMk cId="1081195983" sldId="623"/>
            <ac:picMk id="17" creationId="{4A3423C0-7E93-B1CA-EE9C-48EE1FABC7CA}"/>
          </ac:picMkLst>
        </pc:picChg>
      </pc:sldChg>
      <pc:sldChg chg="addSp delSp modSp add mod modNotesTx">
        <pc:chgData name="Brousse, Oscar" userId="d0810d65-abde-4ffe-9b84-989d1771c1ff" providerId="ADAL" clId="{CC9F731D-79EE-45DE-ACEA-AC9C5ACA4C2B}" dt="2025-07-04T13:10:51.150" v="4066" actId="20577"/>
        <pc:sldMkLst>
          <pc:docMk/>
          <pc:sldMk cId="3517420706" sldId="624"/>
        </pc:sldMkLst>
        <pc:spChg chg="mod">
          <ac:chgData name="Brousse, Oscar" userId="d0810d65-abde-4ffe-9b84-989d1771c1ff" providerId="ADAL" clId="{CC9F731D-79EE-45DE-ACEA-AC9C5ACA4C2B}" dt="2025-07-04T13:10:51.150" v="4066" actId="20577"/>
          <ac:spMkLst>
            <pc:docMk/>
            <pc:sldMk cId="3517420706" sldId="624"/>
            <ac:spMk id="3" creationId="{47EC6A4F-6BB0-4E1C-F4DE-FA94F54C1411}"/>
          </ac:spMkLst>
        </pc:spChg>
        <pc:spChg chg="mod">
          <ac:chgData name="Brousse, Oscar" userId="d0810d65-abde-4ffe-9b84-989d1771c1ff" providerId="ADAL" clId="{CC9F731D-79EE-45DE-ACEA-AC9C5ACA4C2B}" dt="2025-07-02T11:53:18.494" v="1920" actId="20577"/>
          <ac:spMkLst>
            <pc:docMk/>
            <pc:sldMk cId="3517420706" sldId="624"/>
            <ac:spMk id="4" creationId="{F0E94DFB-C6AE-10DC-4304-DF32B06D2FA6}"/>
          </ac:spMkLst>
        </pc:spChg>
        <pc:spChg chg="mod">
          <ac:chgData name="Brousse, Oscar" userId="d0810d65-abde-4ffe-9b84-989d1771c1ff" providerId="ADAL" clId="{CC9F731D-79EE-45DE-ACEA-AC9C5ACA4C2B}" dt="2025-07-02T14:51:45.671" v="2591" actId="1076"/>
          <ac:spMkLst>
            <pc:docMk/>
            <pc:sldMk cId="3517420706" sldId="624"/>
            <ac:spMk id="10" creationId="{ABFE6D43-FE20-CE76-7401-7DB9087F7ED9}"/>
          </ac:spMkLst>
        </pc:spChg>
      </pc:sldChg>
      <pc:sldChg chg="addSp delSp modSp add mod modNotesTx">
        <pc:chgData name="Brousse, Oscar" userId="d0810d65-abde-4ffe-9b84-989d1771c1ff" providerId="ADAL" clId="{CC9F731D-79EE-45DE-ACEA-AC9C5ACA4C2B}" dt="2025-07-04T13:37:24.284" v="4438" actId="20577"/>
        <pc:sldMkLst>
          <pc:docMk/>
          <pc:sldMk cId="1280836766" sldId="625"/>
        </pc:sldMkLst>
        <pc:spChg chg="mod">
          <ac:chgData name="Brousse, Oscar" userId="d0810d65-abde-4ffe-9b84-989d1771c1ff" providerId="ADAL" clId="{CC9F731D-79EE-45DE-ACEA-AC9C5ACA4C2B}" dt="2025-07-02T14:46:00.224" v="2408" actId="20577"/>
          <ac:spMkLst>
            <pc:docMk/>
            <pc:sldMk cId="1280836766" sldId="625"/>
            <ac:spMk id="4" creationId="{26480B30-2600-1CF2-A483-95414D94933B}"/>
          </ac:spMkLst>
        </pc:spChg>
        <pc:spChg chg="add mod">
          <ac:chgData name="Brousse, Oscar" userId="d0810d65-abde-4ffe-9b84-989d1771c1ff" providerId="ADAL" clId="{CC9F731D-79EE-45DE-ACEA-AC9C5ACA4C2B}" dt="2025-07-04T13:35:41.001" v="4435" actId="20577"/>
          <ac:spMkLst>
            <pc:docMk/>
            <pc:sldMk cId="1280836766" sldId="625"/>
            <ac:spMk id="7" creationId="{7F8A0341-4670-12AB-11BF-AA85D5F68B75}"/>
          </ac:spMkLst>
        </pc:spChg>
        <pc:spChg chg="add mod">
          <ac:chgData name="Brousse, Oscar" userId="d0810d65-abde-4ffe-9b84-989d1771c1ff" providerId="ADAL" clId="{CC9F731D-79EE-45DE-ACEA-AC9C5ACA4C2B}" dt="2025-07-04T13:37:24.284" v="4438" actId="20577"/>
          <ac:spMkLst>
            <pc:docMk/>
            <pc:sldMk cId="1280836766" sldId="625"/>
            <ac:spMk id="9" creationId="{8E37873F-11C8-66D2-DA53-3E9677B1E011}"/>
          </ac:spMkLst>
        </pc:spChg>
        <pc:spChg chg="add mod">
          <ac:chgData name="Brousse, Oscar" userId="d0810d65-abde-4ffe-9b84-989d1771c1ff" providerId="ADAL" clId="{CC9F731D-79EE-45DE-ACEA-AC9C5ACA4C2B}" dt="2025-07-04T13:37:18.810" v="4436" actId="20577"/>
          <ac:spMkLst>
            <pc:docMk/>
            <pc:sldMk cId="1280836766" sldId="625"/>
            <ac:spMk id="10" creationId="{30C1145A-C751-BB36-B80D-D05FCD33890A}"/>
          </ac:spMkLst>
        </pc:spChg>
        <pc:spChg chg="add mod">
          <ac:chgData name="Brousse, Oscar" userId="d0810d65-abde-4ffe-9b84-989d1771c1ff" providerId="ADAL" clId="{CC9F731D-79EE-45DE-ACEA-AC9C5ACA4C2B}" dt="2025-07-02T14:51:10.134" v="2585" actId="164"/>
          <ac:spMkLst>
            <pc:docMk/>
            <pc:sldMk cId="1280836766" sldId="625"/>
            <ac:spMk id="16" creationId="{5DC9BB30-D617-A13B-8CA5-6B028717494C}"/>
          </ac:spMkLst>
        </pc:spChg>
        <pc:spChg chg="add mod">
          <ac:chgData name="Brousse, Oscar" userId="d0810d65-abde-4ffe-9b84-989d1771c1ff" providerId="ADAL" clId="{CC9F731D-79EE-45DE-ACEA-AC9C5ACA4C2B}" dt="2025-07-02T14:51:10.134" v="2585" actId="164"/>
          <ac:spMkLst>
            <pc:docMk/>
            <pc:sldMk cId="1280836766" sldId="625"/>
            <ac:spMk id="17" creationId="{570C2AB4-6A49-70B4-750F-DF2EEE351FE6}"/>
          </ac:spMkLst>
        </pc:spChg>
        <pc:grpChg chg="add mod">
          <ac:chgData name="Brousse, Oscar" userId="d0810d65-abde-4ffe-9b84-989d1771c1ff" providerId="ADAL" clId="{CC9F731D-79EE-45DE-ACEA-AC9C5ACA4C2B}" dt="2025-07-03T15:34:02.555" v="3866" actId="1076"/>
          <ac:grpSpMkLst>
            <pc:docMk/>
            <pc:sldMk cId="1280836766" sldId="625"/>
            <ac:grpSpMk id="11" creationId="{0D0C8B85-0714-39CD-F023-D3830BF489EE}"/>
          </ac:grpSpMkLst>
        </pc:grpChg>
        <pc:grpChg chg="add mod">
          <ac:chgData name="Brousse, Oscar" userId="d0810d65-abde-4ffe-9b84-989d1771c1ff" providerId="ADAL" clId="{CC9F731D-79EE-45DE-ACEA-AC9C5ACA4C2B}" dt="2025-07-03T15:33:55.906" v="3865" actId="164"/>
          <ac:grpSpMkLst>
            <pc:docMk/>
            <pc:sldMk cId="1280836766" sldId="625"/>
            <ac:grpSpMk id="18" creationId="{CAC2DF72-C3CE-E762-16E6-CA14C660E446}"/>
          </ac:grpSpMkLst>
        </pc:grpChg>
        <pc:picChg chg="add mod">
          <ac:chgData name="Brousse, Oscar" userId="d0810d65-abde-4ffe-9b84-989d1771c1ff" providerId="ADAL" clId="{CC9F731D-79EE-45DE-ACEA-AC9C5ACA4C2B}" dt="2025-07-03T15:33:55.906" v="3865" actId="164"/>
          <ac:picMkLst>
            <pc:docMk/>
            <pc:sldMk cId="1280836766" sldId="625"/>
            <ac:picMk id="8" creationId="{694C241A-CF06-8BFE-7F91-19D439F96CEC}"/>
          </ac:picMkLst>
        </pc:picChg>
        <pc:cxnChg chg="add mod">
          <ac:chgData name="Brousse, Oscar" userId="d0810d65-abde-4ffe-9b84-989d1771c1ff" providerId="ADAL" clId="{CC9F731D-79EE-45DE-ACEA-AC9C5ACA4C2B}" dt="2025-07-04T13:37:24.168" v="4437" actId="20577"/>
          <ac:cxnSpMkLst>
            <pc:docMk/>
            <pc:sldMk cId="1280836766" sldId="625"/>
            <ac:cxnSpMk id="12" creationId="{4D501C46-83E5-AC70-1A8B-74CA0335CEB7}"/>
          </ac:cxnSpMkLst>
        </pc:cxnChg>
        <pc:cxnChg chg="add mod">
          <ac:chgData name="Brousse, Oscar" userId="d0810d65-abde-4ffe-9b84-989d1771c1ff" providerId="ADAL" clId="{CC9F731D-79EE-45DE-ACEA-AC9C5ACA4C2B}" dt="2025-07-04T13:37:24.168" v="4437" actId="20577"/>
          <ac:cxnSpMkLst>
            <pc:docMk/>
            <pc:sldMk cId="1280836766" sldId="625"/>
            <ac:cxnSpMk id="13" creationId="{F342A59A-0277-93BC-DF45-57EEB2B6D702}"/>
          </ac:cxnSpMkLst>
        </pc:cxnChg>
      </pc:sldChg>
      <pc:sldChg chg="addSp delSp modSp add mod modNotesTx">
        <pc:chgData name="Brousse, Oscar" userId="d0810d65-abde-4ffe-9b84-989d1771c1ff" providerId="ADAL" clId="{CC9F731D-79EE-45DE-ACEA-AC9C5ACA4C2B}" dt="2025-07-03T15:49:03.167" v="3964" actId="21"/>
        <pc:sldMkLst>
          <pc:docMk/>
          <pc:sldMk cId="221609386" sldId="626"/>
        </pc:sldMkLst>
        <pc:spChg chg="mod">
          <ac:chgData name="Brousse, Oscar" userId="d0810d65-abde-4ffe-9b84-989d1771c1ff" providerId="ADAL" clId="{CC9F731D-79EE-45DE-ACEA-AC9C5ACA4C2B}" dt="2025-07-02T15:47:43.091" v="2710" actId="20577"/>
          <ac:spMkLst>
            <pc:docMk/>
            <pc:sldMk cId="221609386" sldId="626"/>
            <ac:spMk id="4" creationId="{1F640B52-C6BE-A613-8BD4-7DE78E9B897B}"/>
          </ac:spMkLst>
        </pc:spChg>
        <pc:spChg chg="add mod">
          <ac:chgData name="Brousse, Oscar" userId="d0810d65-abde-4ffe-9b84-989d1771c1ff" providerId="ADAL" clId="{CC9F731D-79EE-45DE-ACEA-AC9C5ACA4C2B}" dt="2025-07-03T15:43:57.344" v="3940" actId="1076"/>
          <ac:spMkLst>
            <pc:docMk/>
            <pc:sldMk cId="221609386" sldId="626"/>
            <ac:spMk id="5" creationId="{9ACC00A9-A884-6453-DF04-6E88A4AD1C82}"/>
          </ac:spMkLst>
        </pc:spChg>
        <pc:picChg chg="add mod modCrop">
          <ac:chgData name="Brousse, Oscar" userId="d0810d65-abde-4ffe-9b84-989d1771c1ff" providerId="ADAL" clId="{CC9F731D-79EE-45DE-ACEA-AC9C5ACA4C2B}" dt="2025-07-03T15:43:30.582" v="3915" actId="1076"/>
          <ac:picMkLst>
            <pc:docMk/>
            <pc:sldMk cId="221609386" sldId="626"/>
            <ac:picMk id="3" creationId="{1F7AB808-096B-98EA-A8F2-B10863832380}"/>
          </ac:picMkLst>
        </pc:picChg>
      </pc:sldChg>
      <pc:sldChg chg="addSp delSp modSp add mod ord modClrScheme chgLayout">
        <pc:chgData name="Brousse, Oscar" userId="d0810d65-abde-4ffe-9b84-989d1771c1ff" providerId="ADAL" clId="{CC9F731D-79EE-45DE-ACEA-AC9C5ACA4C2B}" dt="2025-07-03T15:49:42.148" v="3976" actId="20577"/>
        <pc:sldMkLst>
          <pc:docMk/>
          <pc:sldMk cId="699278092" sldId="627"/>
        </pc:sldMkLst>
        <pc:spChg chg="mod">
          <ac:chgData name="Brousse, Oscar" userId="d0810d65-abde-4ffe-9b84-989d1771c1ff" providerId="ADAL" clId="{CC9F731D-79EE-45DE-ACEA-AC9C5ACA4C2B}" dt="2025-07-03T15:49:42.148" v="3976" actId="20577"/>
          <ac:spMkLst>
            <pc:docMk/>
            <pc:sldMk cId="699278092" sldId="627"/>
            <ac:spMk id="4" creationId="{4D0FCDE5-3BFA-BF92-8D4D-ED05F76E77DE}"/>
          </ac:spMkLst>
        </pc:spChg>
        <pc:spChg chg="mod">
          <ac:chgData name="Brousse, Oscar" userId="d0810d65-abde-4ffe-9b84-989d1771c1ff" providerId="ADAL" clId="{CC9F731D-79EE-45DE-ACEA-AC9C5ACA4C2B}" dt="2025-07-03T15:49:11.113" v="3968" actId="26606"/>
          <ac:spMkLst>
            <pc:docMk/>
            <pc:sldMk cId="699278092" sldId="627"/>
            <ac:spMk id="5" creationId="{6D7BD79F-B292-4E16-CDC0-877E5B6B0D68}"/>
          </ac:spMkLst>
        </pc:spChg>
        <pc:picChg chg="add mod">
          <ac:chgData name="Brousse, Oscar" userId="d0810d65-abde-4ffe-9b84-989d1771c1ff" providerId="ADAL" clId="{CC9F731D-79EE-45DE-ACEA-AC9C5ACA4C2B}" dt="2025-07-03T15:49:11.113" v="3968" actId="26606"/>
          <ac:picMkLst>
            <pc:docMk/>
            <pc:sldMk cId="699278092" sldId="627"/>
            <ac:picMk id="7" creationId="{27F431B3-BD23-E083-7213-4ECD5DF96925}"/>
          </ac:picMkLst>
        </pc:picChg>
      </pc:sldChg>
      <pc:sldChg chg="add del">
        <pc:chgData name="Brousse, Oscar" userId="d0810d65-abde-4ffe-9b84-989d1771c1ff" providerId="ADAL" clId="{CC9F731D-79EE-45DE-ACEA-AC9C5ACA4C2B}" dt="2025-07-02T16:24:01.779" v="3095" actId="47"/>
        <pc:sldMkLst>
          <pc:docMk/>
          <pc:sldMk cId="4201074342" sldId="627"/>
        </pc:sldMkLst>
      </pc:sldChg>
      <pc:sldChg chg="addSp delSp modSp add mod modNotesTx">
        <pc:chgData name="Brousse, Oscar" userId="d0810d65-abde-4ffe-9b84-989d1771c1ff" providerId="ADAL" clId="{CC9F731D-79EE-45DE-ACEA-AC9C5ACA4C2B}" dt="2025-07-04T13:40:49.458" v="4447" actId="14100"/>
        <pc:sldMkLst>
          <pc:docMk/>
          <pc:sldMk cId="258618265" sldId="628"/>
        </pc:sldMkLst>
        <pc:spChg chg="mod">
          <ac:chgData name="Brousse, Oscar" userId="d0810d65-abde-4ffe-9b84-989d1771c1ff" providerId="ADAL" clId="{CC9F731D-79EE-45DE-ACEA-AC9C5ACA4C2B}" dt="2025-07-04T13:32:36.783" v="4077" actId="20577"/>
          <ac:spMkLst>
            <pc:docMk/>
            <pc:sldMk cId="258618265" sldId="628"/>
            <ac:spMk id="4" creationId="{645D1496-6EB1-7C51-DBC0-40A2762BDFCC}"/>
          </ac:spMkLst>
        </pc:spChg>
        <pc:picChg chg="add mod">
          <ac:chgData name="Brousse, Oscar" userId="d0810d65-abde-4ffe-9b84-989d1771c1ff" providerId="ADAL" clId="{CC9F731D-79EE-45DE-ACEA-AC9C5ACA4C2B}" dt="2025-07-04T13:32:32.975" v="4067" actId="1076"/>
          <ac:picMkLst>
            <pc:docMk/>
            <pc:sldMk cId="258618265" sldId="628"/>
            <ac:picMk id="6" creationId="{F94F753D-8C04-59C6-1537-13B601B59E43}"/>
          </ac:picMkLst>
        </pc:picChg>
        <pc:picChg chg="add mod modCrop">
          <ac:chgData name="Brousse, Oscar" userId="d0810d65-abde-4ffe-9b84-989d1771c1ff" providerId="ADAL" clId="{CC9F731D-79EE-45DE-ACEA-AC9C5ACA4C2B}" dt="2025-07-04T13:33:37.433" v="4089" actId="1076"/>
          <ac:picMkLst>
            <pc:docMk/>
            <pc:sldMk cId="258618265" sldId="628"/>
            <ac:picMk id="9" creationId="{4C3347BB-D5C4-C181-37EA-B5C36BC512DC}"/>
          </ac:picMkLst>
        </pc:picChg>
        <pc:picChg chg="add mod ord modCrop">
          <ac:chgData name="Brousse, Oscar" userId="d0810d65-abde-4ffe-9b84-989d1771c1ff" providerId="ADAL" clId="{CC9F731D-79EE-45DE-ACEA-AC9C5ACA4C2B}" dt="2025-07-04T13:40:49.458" v="4447" actId="14100"/>
          <ac:picMkLst>
            <pc:docMk/>
            <pc:sldMk cId="258618265" sldId="628"/>
            <ac:picMk id="11" creationId="{1D1ABAD8-9B66-3D9A-E493-20A844633DEB}"/>
          </ac:picMkLst>
        </pc:picChg>
      </pc:sldChg>
      <pc:sldChg chg="addSp delSp modSp add del mod">
        <pc:chgData name="Brousse, Oscar" userId="d0810d65-abde-4ffe-9b84-989d1771c1ff" providerId="ADAL" clId="{CC9F731D-79EE-45DE-ACEA-AC9C5ACA4C2B}" dt="2025-07-02T16:24:01.779" v="3095" actId="47"/>
        <pc:sldMkLst>
          <pc:docMk/>
          <pc:sldMk cId="3043751146" sldId="628"/>
        </pc:sldMkLst>
      </pc:sldChg>
      <pc:sldChg chg="addSp delSp modSp add mod">
        <pc:chgData name="Brousse, Oscar" userId="d0810d65-abde-4ffe-9b84-989d1771c1ff" providerId="ADAL" clId="{CC9F731D-79EE-45DE-ACEA-AC9C5ACA4C2B}" dt="2025-07-04T14:18:15.111" v="5488" actId="20577"/>
        <pc:sldMkLst>
          <pc:docMk/>
          <pc:sldMk cId="3210837992" sldId="629"/>
        </pc:sldMkLst>
        <pc:graphicFrameChg chg="add mod modGraphic">
          <ac:chgData name="Brousse, Oscar" userId="d0810d65-abde-4ffe-9b84-989d1771c1ff" providerId="ADAL" clId="{CC9F731D-79EE-45DE-ACEA-AC9C5ACA4C2B}" dt="2025-07-04T14:18:15.111" v="5488" actId="20577"/>
          <ac:graphicFrameMkLst>
            <pc:docMk/>
            <pc:sldMk cId="3210837992" sldId="629"/>
            <ac:graphicFrameMk id="2" creationId="{4AA922C5-ED86-D04F-8438-1E161EB3F8BE}"/>
          </ac:graphicFrameMkLst>
        </pc:graphicFrameChg>
      </pc:sldChg>
      <pc:sldChg chg="addSp delSp modSp add mod">
        <pc:chgData name="Brousse, Oscar" userId="d0810d65-abde-4ffe-9b84-989d1771c1ff" providerId="ADAL" clId="{CC9F731D-79EE-45DE-ACEA-AC9C5ACA4C2B}" dt="2025-07-09T07:29:24.941" v="5500" actId="1076"/>
        <pc:sldMkLst>
          <pc:docMk/>
          <pc:sldMk cId="2693990531" sldId="630"/>
        </pc:sldMkLst>
        <pc:spChg chg="del">
          <ac:chgData name="Brousse, Oscar" userId="d0810d65-abde-4ffe-9b84-989d1771c1ff" providerId="ADAL" clId="{CC9F731D-79EE-45DE-ACEA-AC9C5ACA4C2B}" dt="2025-07-09T07:27:20.146" v="5490" actId="478"/>
          <ac:spMkLst>
            <pc:docMk/>
            <pc:sldMk cId="2693990531" sldId="630"/>
            <ac:spMk id="18" creationId="{DD7E0F75-D928-6BF9-054E-D288BEB24246}"/>
          </ac:spMkLst>
        </pc:spChg>
        <pc:grpChg chg="add mod">
          <ac:chgData name="Brousse, Oscar" userId="d0810d65-abde-4ffe-9b84-989d1771c1ff" providerId="ADAL" clId="{CC9F731D-79EE-45DE-ACEA-AC9C5ACA4C2B}" dt="2025-07-09T07:29:24.941" v="5500" actId="1076"/>
          <ac:grpSpMkLst>
            <pc:docMk/>
            <pc:sldMk cId="2693990531" sldId="630"/>
            <ac:grpSpMk id="6" creationId="{03665D88-3573-EC23-752F-755E0C1A6388}"/>
          </ac:grpSpMkLst>
        </pc:grpChg>
        <pc:grpChg chg="del">
          <ac:chgData name="Brousse, Oscar" userId="d0810d65-abde-4ffe-9b84-989d1771c1ff" providerId="ADAL" clId="{CC9F731D-79EE-45DE-ACEA-AC9C5ACA4C2B}" dt="2025-07-09T07:27:20.146" v="5490" actId="478"/>
          <ac:grpSpMkLst>
            <pc:docMk/>
            <pc:sldMk cId="2693990531" sldId="630"/>
            <ac:grpSpMk id="20" creationId="{D4EB16E4-7C4F-3750-A2D9-FC0F6E5611FC}"/>
          </ac:grpSpMkLst>
        </pc:grpChg>
        <pc:picChg chg="add mod">
          <ac:chgData name="Brousse, Oscar" userId="d0810d65-abde-4ffe-9b84-989d1771c1ff" providerId="ADAL" clId="{CC9F731D-79EE-45DE-ACEA-AC9C5ACA4C2B}" dt="2025-07-09T07:28:41.309" v="5492" actId="164"/>
          <ac:picMkLst>
            <pc:docMk/>
            <pc:sldMk cId="2693990531" sldId="630"/>
            <ac:picMk id="2" creationId="{BF245A4E-C1C8-E214-DB72-E28BD8BBE231}"/>
          </ac:picMkLst>
        </pc:picChg>
        <pc:picChg chg="add mod">
          <ac:chgData name="Brousse, Oscar" userId="d0810d65-abde-4ffe-9b84-989d1771c1ff" providerId="ADAL" clId="{CC9F731D-79EE-45DE-ACEA-AC9C5ACA4C2B}" dt="2025-07-09T07:28:41.309" v="5492" actId="164"/>
          <ac:picMkLst>
            <pc:docMk/>
            <pc:sldMk cId="2693990531" sldId="630"/>
            <ac:picMk id="3" creationId="{8699ADDE-A3E7-1A6B-3138-BE8BDB99EC78}"/>
          </ac:picMkLst>
        </pc:picChg>
        <pc:picChg chg="add mod">
          <ac:chgData name="Brousse, Oscar" userId="d0810d65-abde-4ffe-9b84-989d1771c1ff" providerId="ADAL" clId="{CC9F731D-79EE-45DE-ACEA-AC9C5ACA4C2B}" dt="2025-07-09T07:29:20.637" v="5499" actId="1076"/>
          <ac:picMkLst>
            <pc:docMk/>
            <pc:sldMk cId="2693990531" sldId="630"/>
            <ac:picMk id="8" creationId="{112F9714-36FD-B134-949A-6130F97BEDC1}"/>
          </ac:picMkLst>
        </pc:picChg>
        <pc:picChg chg="del">
          <ac:chgData name="Brousse, Oscar" userId="d0810d65-abde-4ffe-9b84-989d1771c1ff" providerId="ADAL" clId="{CC9F731D-79EE-45DE-ACEA-AC9C5ACA4C2B}" dt="2025-07-09T07:27:20.146" v="5490" actId="478"/>
          <ac:picMkLst>
            <pc:docMk/>
            <pc:sldMk cId="2693990531" sldId="630"/>
            <ac:picMk id="9" creationId="{94CA4990-6077-A3E0-6F98-E278E09ADD72}"/>
          </ac:picMkLst>
        </pc:picChg>
      </pc:sldChg>
      <pc:sldChg chg="addSp delSp modSp add mod modNotesTx">
        <pc:chgData name="Brousse, Oscar" userId="d0810d65-abde-4ffe-9b84-989d1771c1ff" providerId="ADAL" clId="{CC9F731D-79EE-45DE-ACEA-AC9C5ACA4C2B}" dt="2025-07-09T07:37:31.029" v="5821" actId="20577"/>
        <pc:sldMkLst>
          <pc:docMk/>
          <pc:sldMk cId="1587399116" sldId="631"/>
        </pc:sldMkLst>
        <pc:grpChg chg="del">
          <ac:chgData name="Brousse, Oscar" userId="d0810d65-abde-4ffe-9b84-989d1771c1ff" providerId="ADAL" clId="{CC9F731D-79EE-45DE-ACEA-AC9C5ACA4C2B}" dt="2025-07-09T07:30:50.503" v="5502" actId="478"/>
          <ac:grpSpMkLst>
            <pc:docMk/>
            <pc:sldMk cId="1587399116" sldId="631"/>
            <ac:grpSpMk id="6" creationId="{FF867199-594B-2E83-6E79-8E8D487FC5E5}"/>
          </ac:grpSpMkLst>
        </pc:grpChg>
        <pc:picChg chg="add mod">
          <ac:chgData name="Brousse, Oscar" userId="d0810d65-abde-4ffe-9b84-989d1771c1ff" providerId="ADAL" clId="{CC9F731D-79EE-45DE-ACEA-AC9C5ACA4C2B}" dt="2025-07-09T07:30:55.161" v="5504" actId="1076"/>
          <ac:picMkLst>
            <pc:docMk/>
            <pc:sldMk cId="1587399116" sldId="631"/>
            <ac:picMk id="5" creationId="{949E6A52-49D0-2C50-8023-2D4ACE37473D}"/>
          </ac:picMkLst>
        </pc:picChg>
        <pc:picChg chg="add mod">
          <ac:chgData name="Brousse, Oscar" userId="d0810d65-abde-4ffe-9b84-989d1771c1ff" providerId="ADAL" clId="{CC9F731D-79EE-45DE-ACEA-AC9C5ACA4C2B}" dt="2025-07-09T07:30:55.161" v="5504" actId="1076"/>
          <ac:picMkLst>
            <pc:docMk/>
            <pc:sldMk cId="1587399116" sldId="631"/>
            <ac:picMk id="7" creationId="{B32319F6-7CFA-E612-6752-E3A796E39568}"/>
          </ac:picMkLst>
        </pc:picChg>
        <pc:picChg chg="del">
          <ac:chgData name="Brousse, Oscar" userId="d0810d65-abde-4ffe-9b84-989d1771c1ff" providerId="ADAL" clId="{CC9F731D-79EE-45DE-ACEA-AC9C5ACA4C2B}" dt="2025-07-09T07:30:50.503" v="5502" actId="478"/>
          <ac:picMkLst>
            <pc:docMk/>
            <pc:sldMk cId="1587399116" sldId="631"/>
            <ac:picMk id="8" creationId="{CA1A26A8-45BD-94F2-A828-F6C387F20418}"/>
          </ac:picMkLst>
        </pc:picChg>
      </pc:sldChg>
      <pc:sldChg chg="addSp delSp modSp add mod ord modNotesTx">
        <pc:chgData name="Brousse, Oscar" userId="d0810d65-abde-4ffe-9b84-989d1771c1ff" providerId="ADAL" clId="{CC9F731D-79EE-45DE-ACEA-AC9C5ACA4C2B}" dt="2025-07-09T07:36:13.210" v="5666" actId="20577"/>
        <pc:sldMkLst>
          <pc:docMk/>
          <pc:sldMk cId="3285246473" sldId="632"/>
        </pc:sldMkLst>
        <pc:grpChg chg="del">
          <ac:chgData name="Brousse, Oscar" userId="d0810d65-abde-4ffe-9b84-989d1771c1ff" providerId="ADAL" clId="{CC9F731D-79EE-45DE-ACEA-AC9C5ACA4C2B}" dt="2025-07-09T07:34:47.666" v="5506" actId="478"/>
          <ac:grpSpMkLst>
            <pc:docMk/>
            <pc:sldMk cId="3285246473" sldId="632"/>
            <ac:grpSpMk id="6" creationId="{670D00A6-F379-2BE5-BD57-BDD97FDCE0AD}"/>
          </ac:grpSpMkLst>
        </pc:grpChg>
        <pc:picChg chg="add mod">
          <ac:chgData name="Brousse, Oscar" userId="d0810d65-abde-4ffe-9b84-989d1771c1ff" providerId="ADAL" clId="{CC9F731D-79EE-45DE-ACEA-AC9C5ACA4C2B}" dt="2025-07-09T07:35:16.317" v="5541" actId="1076"/>
          <ac:picMkLst>
            <pc:docMk/>
            <pc:sldMk cId="3285246473" sldId="632"/>
            <ac:picMk id="7" creationId="{B07D3974-FC65-1B8F-0B42-952F2D95C18B}"/>
          </ac:picMkLst>
        </pc:picChg>
        <pc:picChg chg="del">
          <ac:chgData name="Brousse, Oscar" userId="d0810d65-abde-4ffe-9b84-989d1771c1ff" providerId="ADAL" clId="{CC9F731D-79EE-45DE-ACEA-AC9C5ACA4C2B}" dt="2025-07-09T07:34:47.666" v="5506" actId="478"/>
          <ac:picMkLst>
            <pc:docMk/>
            <pc:sldMk cId="3285246473" sldId="632"/>
            <ac:picMk id="8" creationId="{C589CF8D-7F5C-46C4-B6F6-5E0BAA87B123}"/>
          </ac:picMkLst>
        </pc:picChg>
      </pc:sldChg>
      <pc:sldChg chg="addSp modSp add mod">
        <pc:chgData name="Brousse, Oscar" userId="d0810d65-abde-4ffe-9b84-989d1771c1ff" providerId="ADAL" clId="{CC9F731D-79EE-45DE-ACEA-AC9C5ACA4C2B}" dt="2025-07-09T07:38:26.419" v="5894" actId="688"/>
        <pc:sldMkLst>
          <pc:docMk/>
          <pc:sldMk cId="303672184" sldId="633"/>
        </pc:sldMkLst>
        <pc:spChg chg="add mod">
          <ac:chgData name="Brousse, Oscar" userId="d0810d65-abde-4ffe-9b84-989d1771c1ff" providerId="ADAL" clId="{CC9F731D-79EE-45DE-ACEA-AC9C5ACA4C2B}" dt="2025-07-09T07:38:26.419" v="5894" actId="688"/>
          <ac:spMkLst>
            <pc:docMk/>
            <pc:sldMk cId="303672184" sldId="633"/>
            <ac:spMk id="2" creationId="{6BE6E331-EAA8-E123-ABF2-876F1BE96410}"/>
          </ac:spMkLst>
        </pc:spChg>
      </pc:sldChg>
      <pc:sldChg chg="addSp modSp add mod">
        <pc:chgData name="Brousse, Oscar" userId="d0810d65-abde-4ffe-9b84-989d1771c1ff" providerId="ADAL" clId="{CC9F731D-79EE-45DE-ACEA-AC9C5ACA4C2B}" dt="2025-07-09T08:05:52.289" v="6580" actId="207"/>
        <pc:sldMkLst>
          <pc:docMk/>
          <pc:sldMk cId="1948376002" sldId="634"/>
        </pc:sldMkLst>
        <pc:spChg chg="mod">
          <ac:chgData name="Brousse, Oscar" userId="d0810d65-abde-4ffe-9b84-989d1771c1ff" providerId="ADAL" clId="{CC9F731D-79EE-45DE-ACEA-AC9C5ACA4C2B}" dt="2025-07-09T08:05:52.289" v="6580" actId="207"/>
          <ac:spMkLst>
            <pc:docMk/>
            <pc:sldMk cId="1948376002" sldId="634"/>
            <ac:spMk id="2" creationId="{56C9D3FE-8C2E-D6CA-2642-8617D7DDE7C0}"/>
          </ac:spMkLst>
        </pc:spChg>
        <pc:spChg chg="add mod">
          <ac:chgData name="Brousse, Oscar" userId="d0810d65-abde-4ffe-9b84-989d1771c1ff" providerId="ADAL" clId="{CC9F731D-79EE-45DE-ACEA-AC9C5ACA4C2B}" dt="2025-07-09T08:04:48.939" v="6493" actId="207"/>
          <ac:spMkLst>
            <pc:docMk/>
            <pc:sldMk cId="1948376002" sldId="634"/>
            <ac:spMk id="3" creationId="{5CC12166-B904-D639-00BA-1E3884F21CB3}"/>
          </ac:spMkLst>
        </pc:spChg>
      </pc:sldChg>
      <pc:sldChg chg="addSp delSp modSp add mod">
        <pc:chgData name="Brousse, Oscar" userId="d0810d65-abde-4ffe-9b84-989d1771c1ff" providerId="ADAL" clId="{CC9F731D-79EE-45DE-ACEA-AC9C5ACA4C2B}" dt="2025-07-09T12:23:13.390" v="6825" actId="207"/>
        <pc:sldMkLst>
          <pc:docMk/>
          <pc:sldMk cId="4105501404" sldId="635"/>
        </pc:sldMkLst>
        <pc:spChg chg="add mod">
          <ac:chgData name="Brousse, Oscar" userId="d0810d65-abde-4ffe-9b84-989d1771c1ff" providerId="ADAL" clId="{CC9F731D-79EE-45DE-ACEA-AC9C5ACA4C2B}" dt="2025-07-09T12:23:13.390" v="6825" actId="207"/>
          <ac:spMkLst>
            <pc:docMk/>
            <pc:sldMk cId="4105501404" sldId="635"/>
            <ac:spMk id="3" creationId="{25589BF9-EB60-67A1-81D2-4C3F48401202}"/>
          </ac:spMkLst>
        </pc:spChg>
        <pc:spChg chg="mod">
          <ac:chgData name="Brousse, Oscar" userId="d0810d65-abde-4ffe-9b84-989d1771c1ff" providerId="ADAL" clId="{CC9F731D-79EE-45DE-ACEA-AC9C5ACA4C2B}" dt="2025-07-09T12:21:10.245" v="6671" actId="20577"/>
          <ac:spMkLst>
            <pc:docMk/>
            <pc:sldMk cId="4105501404" sldId="635"/>
            <ac:spMk id="4" creationId="{09324CA9-3173-6449-74A7-A74E75B298D4}"/>
          </ac:spMkLst>
        </pc:spChg>
        <pc:spChg chg="del">
          <ac:chgData name="Brousse, Oscar" userId="d0810d65-abde-4ffe-9b84-989d1771c1ff" providerId="ADAL" clId="{CC9F731D-79EE-45DE-ACEA-AC9C5ACA4C2B}" dt="2025-07-09T12:21:14.940" v="6672" actId="478"/>
          <ac:spMkLst>
            <pc:docMk/>
            <pc:sldMk cId="4105501404" sldId="635"/>
            <ac:spMk id="18" creationId="{9BE7D850-F3F2-089B-EE77-CFB0460A06CD}"/>
          </ac:spMkLst>
        </pc:spChg>
        <pc:picChg chg="del">
          <ac:chgData name="Brousse, Oscar" userId="d0810d65-abde-4ffe-9b84-989d1771c1ff" providerId="ADAL" clId="{CC9F731D-79EE-45DE-ACEA-AC9C5ACA4C2B}" dt="2025-07-09T12:21:16.641" v="6673" actId="478"/>
          <ac:picMkLst>
            <pc:docMk/>
            <pc:sldMk cId="4105501404" sldId="635"/>
            <ac:picMk id="2" creationId="{73BAD2ED-4AF9-603A-150B-C028DCCDAD31}"/>
          </ac:picMkLst>
        </pc:picChg>
      </pc:sldChg>
      <pc:sldChg chg="addSp delSp modSp add mod">
        <pc:chgData name="Brousse, Oscar" userId="d0810d65-abde-4ffe-9b84-989d1771c1ff" providerId="ADAL" clId="{CC9F731D-79EE-45DE-ACEA-AC9C5ACA4C2B}" dt="2025-07-09T12:51:37.384" v="6867" actId="14100"/>
        <pc:sldMkLst>
          <pc:docMk/>
          <pc:sldMk cId="1691645374" sldId="636"/>
        </pc:sldMkLst>
        <pc:spChg chg="del">
          <ac:chgData name="Brousse, Oscar" userId="d0810d65-abde-4ffe-9b84-989d1771c1ff" providerId="ADAL" clId="{CC9F731D-79EE-45DE-ACEA-AC9C5ACA4C2B}" dt="2025-07-09T12:24:19.647" v="6827" actId="478"/>
          <ac:spMkLst>
            <pc:docMk/>
            <pc:sldMk cId="1691645374" sldId="636"/>
            <ac:spMk id="3" creationId="{1EDB82F3-47B5-F4FB-329B-6548D1D0CBD4}"/>
          </ac:spMkLst>
        </pc:spChg>
        <pc:spChg chg="add mod">
          <ac:chgData name="Brousse, Oscar" userId="d0810d65-abde-4ffe-9b84-989d1771c1ff" providerId="ADAL" clId="{CC9F731D-79EE-45DE-ACEA-AC9C5ACA4C2B}" dt="2025-07-09T12:26:41.273" v="6857" actId="1076"/>
          <ac:spMkLst>
            <pc:docMk/>
            <pc:sldMk cId="1691645374" sldId="636"/>
            <ac:spMk id="8" creationId="{92299D44-15F7-3CFB-6554-267EF1A709B1}"/>
          </ac:spMkLst>
        </pc:spChg>
        <pc:picChg chg="add mod">
          <ac:chgData name="Brousse, Oscar" userId="d0810d65-abde-4ffe-9b84-989d1771c1ff" providerId="ADAL" clId="{CC9F731D-79EE-45DE-ACEA-AC9C5ACA4C2B}" dt="2025-07-09T12:26:15.557" v="6839" actId="1076"/>
          <ac:picMkLst>
            <pc:docMk/>
            <pc:sldMk cId="1691645374" sldId="636"/>
            <ac:picMk id="5" creationId="{FE57B844-BE31-EACA-3C0D-037635063DBD}"/>
          </ac:picMkLst>
        </pc:picChg>
        <pc:picChg chg="add mod modCrop">
          <ac:chgData name="Brousse, Oscar" userId="d0810d65-abde-4ffe-9b84-989d1771c1ff" providerId="ADAL" clId="{CC9F731D-79EE-45DE-ACEA-AC9C5ACA4C2B}" dt="2025-07-09T12:26:15.557" v="6839" actId="1076"/>
          <ac:picMkLst>
            <pc:docMk/>
            <pc:sldMk cId="1691645374" sldId="636"/>
            <ac:picMk id="7" creationId="{F89432BC-E9D1-AF7C-B69B-30D9D85FF09B}"/>
          </ac:picMkLst>
        </pc:picChg>
        <pc:picChg chg="add mod modCrop">
          <ac:chgData name="Brousse, Oscar" userId="d0810d65-abde-4ffe-9b84-989d1771c1ff" providerId="ADAL" clId="{CC9F731D-79EE-45DE-ACEA-AC9C5ACA4C2B}" dt="2025-07-09T12:51:37.384" v="6867" actId="14100"/>
          <ac:picMkLst>
            <pc:docMk/>
            <pc:sldMk cId="1691645374" sldId="636"/>
            <ac:picMk id="10" creationId="{1950CEB1-C69B-EFA8-BA0B-B001B870123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9B173D-BDE1-334A-A54B-AB7416F088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A8520C-8460-0D42-86C9-D0794A4B3E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85B03-F712-974C-A1D8-1F9A468F5B60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5F3C87-CBF7-CC4C-8F0D-1EB8B06357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9DA787-5DE4-CD4A-B75E-AC89ED789C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74958-CA5E-0C46-B182-67DF590DF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69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3EF3F-35E2-3B43-BF81-CFC248C52316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03F89-1949-E64B-AC42-D3BE5974B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65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Image: Generated using Adobe Firefly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00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88581-67D3-DEF2-C9B3-B6C7FA5C8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18D895-B5A9-4106-0D53-99FF3B1A8A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8BB7FB-BC23-0AE9-0BB2-DF192C4C10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Increase</a:t>
            </a:r>
            <a:r>
              <a:rPr lang="fr-BE" dirty="0"/>
              <a:t> in </a:t>
            </a:r>
            <a:r>
              <a:rPr lang="fr-BE" dirty="0" err="1"/>
              <a:t>temperatures</a:t>
            </a:r>
            <a:r>
              <a:rPr lang="fr-BE" dirty="0"/>
              <a:t> </a:t>
            </a:r>
            <a:r>
              <a:rPr lang="fr-BE" dirty="0" err="1"/>
              <a:t>accompanied</a:t>
            </a:r>
            <a:r>
              <a:rPr lang="fr-BE" dirty="0"/>
              <a:t> by a </a:t>
            </a:r>
            <a:r>
              <a:rPr lang="fr-BE" dirty="0" err="1"/>
              <a:t>decrease</a:t>
            </a:r>
            <a:r>
              <a:rPr lang="fr-BE" dirty="0"/>
              <a:t> of water </a:t>
            </a:r>
            <a:r>
              <a:rPr lang="fr-BE" dirty="0" err="1"/>
              <a:t>vapor</a:t>
            </a:r>
            <a:r>
              <a:rPr lang="fr-BE" dirty="0"/>
              <a:t>, an </a:t>
            </a:r>
            <a:r>
              <a:rPr lang="fr-BE" dirty="0" err="1"/>
              <a:t>increase</a:t>
            </a:r>
            <a:r>
              <a:rPr lang="fr-BE" dirty="0"/>
              <a:t> in PBLH and </a:t>
            </a:r>
            <a:r>
              <a:rPr lang="fr-BE" dirty="0" err="1"/>
              <a:t>stronger</a:t>
            </a:r>
            <a:r>
              <a:rPr lang="fr-BE" dirty="0"/>
              <a:t> </a:t>
            </a:r>
            <a:r>
              <a:rPr lang="fr-BE" dirty="0" err="1"/>
              <a:t>wind</a:t>
            </a:r>
            <a:r>
              <a:rPr lang="fr-BE" dirty="0"/>
              <a:t> </a:t>
            </a:r>
            <a:r>
              <a:rPr lang="fr-BE" dirty="0" err="1"/>
              <a:t>from</a:t>
            </a:r>
            <a:r>
              <a:rPr lang="fr-BE" dirty="0"/>
              <a:t> the Lake</a:t>
            </a:r>
          </a:p>
          <a:p>
            <a:r>
              <a:rPr lang="fr-BE" dirty="0" err="1"/>
              <a:t>Depending</a:t>
            </a:r>
            <a:r>
              <a:rPr lang="fr-BE" dirty="0"/>
              <a:t> on </a:t>
            </a:r>
            <a:r>
              <a:rPr lang="fr-BE" dirty="0" err="1"/>
              <a:t>urban</a:t>
            </a:r>
            <a:r>
              <a:rPr lang="fr-BE" dirty="0"/>
              <a:t> </a:t>
            </a:r>
            <a:r>
              <a:rPr lang="fr-BE" dirty="0" err="1"/>
              <a:t>morphology</a:t>
            </a:r>
            <a:r>
              <a:rPr lang="fr-BE" dirty="0"/>
              <a:t> </a:t>
            </a:r>
            <a:r>
              <a:rPr lang="fr-BE" dirty="0" err="1"/>
              <a:t>different</a:t>
            </a:r>
            <a:r>
              <a:rPr lang="fr-BE" dirty="0"/>
              <a:t> </a:t>
            </a:r>
            <a:r>
              <a:rPr lang="fr-BE" dirty="0" err="1"/>
              <a:t>risks</a:t>
            </a:r>
            <a:r>
              <a:rPr lang="fr-BE" dirty="0"/>
              <a:t> of </a:t>
            </a:r>
            <a:r>
              <a:rPr lang="fr-BE" dirty="0" err="1"/>
              <a:t>exposure</a:t>
            </a:r>
            <a:r>
              <a:rPr lang="fr-BE" dirty="0"/>
              <a:t> to </a:t>
            </a:r>
            <a:r>
              <a:rPr lang="fr-BE" dirty="0" err="1"/>
              <a:t>higher</a:t>
            </a:r>
            <a:r>
              <a:rPr lang="fr-BE" dirty="0"/>
              <a:t> </a:t>
            </a:r>
            <a:r>
              <a:rPr lang="fr-BE" dirty="0" err="1"/>
              <a:t>temperatures</a:t>
            </a:r>
            <a:endParaRPr lang="fr-BE" dirty="0"/>
          </a:p>
          <a:p>
            <a:r>
              <a:rPr lang="fr-BE" dirty="0"/>
              <a:t>Call for </a:t>
            </a:r>
            <a:r>
              <a:rPr lang="fr-BE" dirty="0" err="1"/>
              <a:t>climate</a:t>
            </a:r>
            <a:r>
              <a:rPr lang="fr-BE" dirty="0"/>
              <a:t>-sensitive designs!</a:t>
            </a:r>
            <a:endParaRPr lang="en-GB" dirty="0"/>
          </a:p>
          <a:p>
            <a:endParaRPr lang="en-GB" dirty="0"/>
          </a:p>
          <a:p>
            <a:r>
              <a:rPr lang="en-GB" dirty="0"/>
              <a:t>Image: Brousse et al. 2023 (ICUC 11 oral)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F6B27-5DF0-74CC-2A48-14FEEF81EB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91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B4FEB-2E1A-D46E-7E0A-5269B2CB6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0ADF8E-8E06-8EEF-0C00-27054C2747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2A1BAB-8857-4A0D-3CC2-EB02AE57DA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LCZ Generator (Unnat More, 2024)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36574-CBF0-5C4C-C617-8907E41316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16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BE410-88FC-B5F3-4484-C5242A0FB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364B9E-33ED-B01C-9AB9-77C8E39184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95864E-25A7-4462-4ED9-05CBD1AEB5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climate and health </a:t>
            </a:r>
            <a:r>
              <a:rPr lang="en-US" b="1" dirty="0"/>
              <a:t>meaning that it should talk about how and temperature influence a health outcome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D1AAD-89D0-25CB-EC9E-B9C2E6A76D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80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1F8F1-55CC-D80C-8DD5-9F01B6A44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0EFD5A-494D-D2F7-E8A8-4C8EFF4572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E0C2C6-98C5-DE1D-8706-C01366AF9E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author affiliation country</a:t>
            </a:r>
          </a:p>
          <a:p>
            <a:r>
              <a:rPr lang="en-US" dirty="0"/>
              <a:t>Country in which the city is embedded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FB77D-4498-6BE7-A093-A58203DE3D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04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56440-5B7F-DDC6-8EA0-0026BA47D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9813C2-96C3-E27C-7B58-56301204EE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ED3513-271F-0E68-8169-29BF9C32A2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Recent increase in papers looking at climate and health across Africa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4B340-C4D0-7142-5D5C-AA9FAACC5D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77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1E91B-2D6F-853C-09F4-972FD6BD4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73612D-9857-A51B-9626-210413EBED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2153B4-F036-6CBD-6017-EB41C253FB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Generated using co-pilot</a:t>
            </a:r>
          </a:p>
          <a:p>
            <a:endParaRPr lang="en-US" b="1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26B97-C58D-F049-0EA2-F8A8833631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66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A9C48-1EE4-41D5-8493-A313FA76B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922221-5687-CF9C-9684-E3760A5AD0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006C0B-D2CB-9017-34D4-4D7639FA4C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Generated using co-pilot</a:t>
            </a:r>
          </a:p>
          <a:p>
            <a:endParaRPr lang="en-US" b="1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033E8-96AD-E2BC-2B63-48E8B02231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70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C8786-9C78-6DC2-FAC9-5F6253F0E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F873E9-2428-8E7F-9CA1-15400A8AE6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A695F6-9BE4-5887-7330-867FC115D9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Major focus on vector-borne disease and informal settlement</a:t>
            </a:r>
          </a:p>
          <a:p>
            <a:r>
              <a:rPr lang="en-US" dirty="0"/>
              <a:t>Look at temperature from thermal comfort and mortality perspective</a:t>
            </a:r>
          </a:p>
          <a:p>
            <a:r>
              <a:rPr lang="en-US" dirty="0"/>
              <a:t>Temperature influences vector-borne diseases and infectious diseases</a:t>
            </a:r>
          </a:p>
          <a:p>
            <a:r>
              <a:rPr lang="en-US" dirty="0"/>
              <a:t>Major part of the knowledge comes from Nairobi and Kampala only</a:t>
            </a:r>
          </a:p>
          <a:p>
            <a:r>
              <a:rPr lang="en-US" dirty="0"/>
              <a:t>Some comparison to other countries outside Lake Victoria Basin</a:t>
            </a:r>
          </a:p>
          <a:p>
            <a:endParaRPr lang="en-US" dirty="0"/>
          </a:p>
          <a:p>
            <a:endParaRPr lang="en-US" b="1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CA916-65F8-7A74-57FA-08AB77D1CE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959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FF666-263A-7FB7-8994-C73D5B012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6AB96F-5297-084D-C325-4CC4D0AEF2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84576D-8C3E-32CB-14C5-B9214A3483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Major focus on vector-borne disease and informal settlement</a:t>
            </a:r>
          </a:p>
          <a:p>
            <a:r>
              <a:rPr lang="en-US" dirty="0"/>
              <a:t>Look at temperature from thermal comfort and mortality perspective</a:t>
            </a:r>
          </a:p>
          <a:p>
            <a:r>
              <a:rPr lang="en-US" dirty="0"/>
              <a:t>Temperature influences vector-borne diseases and infectious diseases</a:t>
            </a:r>
          </a:p>
          <a:p>
            <a:r>
              <a:rPr lang="en-US" dirty="0"/>
              <a:t>Major part of the knowledge comes from Nairobi and Kampala only</a:t>
            </a:r>
          </a:p>
          <a:p>
            <a:r>
              <a:rPr lang="en-US" dirty="0"/>
              <a:t>Some comparison to other countries outside Lake Victoria Basin</a:t>
            </a:r>
          </a:p>
          <a:p>
            <a:endParaRPr lang="en-US" dirty="0"/>
          </a:p>
          <a:p>
            <a:endParaRPr lang="en-US" b="1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DA494E-E012-A6F3-A4A9-2FAE77B694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72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Avoid falling in the trap of willing to study directly at the continent level</a:t>
            </a:r>
          </a:p>
          <a:p>
            <a:r>
              <a:rPr lang="en-GB" b="0" dirty="0"/>
              <a:t>Better to map out local geographies and </a:t>
            </a:r>
            <a:r>
              <a:rPr lang="en-GB" b="1" dirty="0"/>
              <a:t>work a sub-regional levels to try to frame research accordingly</a:t>
            </a:r>
          </a:p>
          <a:p>
            <a:r>
              <a:rPr lang="en-GB" b="1" dirty="0"/>
              <a:t>Absence of data and research should encourage us to get involved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270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FC2B9-039A-D1F4-C71E-3FAEA1695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55380B-8AC3-7C3D-937A-522AA41ABA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7E50B1-5713-8A37-E76F-1BFE016B65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One of the places in the world expected to be greatly impacted by climate changes</a:t>
            </a:r>
          </a:p>
          <a:p>
            <a:r>
              <a:rPr lang="en-GB" dirty="0"/>
              <a:t>High vulnerability of local populations</a:t>
            </a:r>
          </a:p>
          <a:p>
            <a:r>
              <a:rPr lang="en-GB" dirty="0"/>
              <a:t>Many health hazards driven by climate covariates</a:t>
            </a:r>
          </a:p>
          <a:p>
            <a:r>
              <a:rPr lang="en-GB" dirty="0"/>
              <a:t>But lack of research so need to understand what has been done already and how</a:t>
            </a:r>
          </a:p>
          <a:p>
            <a:endParaRPr lang="en-GB" dirty="0"/>
          </a:p>
          <a:p>
            <a:r>
              <a:rPr lang="en-GB" dirty="0"/>
              <a:t>Image: </a:t>
            </a:r>
            <a:r>
              <a:rPr lang="en-GB" dirty="0" err="1"/>
              <a:t>LandScan</a:t>
            </a:r>
            <a:r>
              <a:rPr lang="en-GB" dirty="0"/>
              <a:t> Global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BE8FF-62C2-6A57-07C3-81F2FCFA8C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289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1E55F-B17F-3284-0F69-5F0BE9FDB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6C446C-EE54-B202-2C36-09914A02A1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751E1F-A2DF-47A4-B2DC-554C55F487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Avoid falling in the trap of willing to study directly at the continent level</a:t>
            </a:r>
          </a:p>
          <a:p>
            <a:r>
              <a:rPr lang="en-GB" b="0" dirty="0"/>
              <a:t>Better to map out local geographies and </a:t>
            </a:r>
            <a:r>
              <a:rPr lang="en-GB" b="1" dirty="0"/>
              <a:t>work a sub-regional levels to try to frame research accordingly</a:t>
            </a:r>
          </a:p>
          <a:p>
            <a:r>
              <a:rPr lang="en-GB" b="1" dirty="0"/>
              <a:t>Absence of data and research should encourage us to get involved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85FF8-0D43-EAC3-24CB-8CAB07A2A3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706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87C5B-E6FD-B934-6048-D1238670F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6A919E-CA2A-D147-AC3F-6D427B84A3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D1444D-981C-502F-6664-09A1454F2B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Google Images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93299-A51F-2172-5A44-FBD197D8D8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49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B468A-799F-7497-7072-F29D1B4EF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729CD6-17C0-B79F-6196-7E1517A8C7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AC710A-F329-DC08-6E0E-FF613147B7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One of the places in the world expected to be greatly impacted by climate changes</a:t>
            </a:r>
          </a:p>
          <a:p>
            <a:r>
              <a:rPr lang="en-GB" dirty="0"/>
              <a:t>High vulnerability of local populations</a:t>
            </a:r>
          </a:p>
          <a:p>
            <a:r>
              <a:rPr lang="en-GB" dirty="0"/>
              <a:t>Many health hazards driven by climate covariates</a:t>
            </a:r>
          </a:p>
          <a:p>
            <a:r>
              <a:rPr lang="en-GB" dirty="0"/>
              <a:t>But lack of research so need to understand what has been done already and how</a:t>
            </a:r>
          </a:p>
          <a:p>
            <a:endParaRPr lang="en-GB" dirty="0"/>
          </a:p>
          <a:p>
            <a:r>
              <a:rPr lang="en-GB" dirty="0"/>
              <a:t>Image: </a:t>
            </a:r>
            <a:r>
              <a:rPr lang="en-GB" dirty="0" err="1"/>
              <a:t>LandScan</a:t>
            </a:r>
            <a:r>
              <a:rPr lang="en-GB" dirty="0"/>
              <a:t> Global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9DA59-E97A-1973-11EB-F311A2BD81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43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9D1A9-D47A-C98F-B70F-5ED1F385A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3AEDF6-7B41-52FB-5C9D-2A651832A3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1709BA-05D0-E433-30B0-0E91AF6732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One of the places in the world expected to be greatly impacted by climate changes</a:t>
            </a:r>
          </a:p>
          <a:p>
            <a:r>
              <a:rPr lang="en-GB" dirty="0"/>
              <a:t>High vulnerability of local populations</a:t>
            </a:r>
          </a:p>
          <a:p>
            <a:r>
              <a:rPr lang="en-GB" dirty="0"/>
              <a:t>Many health hazards driven by climate covariates</a:t>
            </a:r>
          </a:p>
          <a:p>
            <a:r>
              <a:rPr lang="en-GB" dirty="0"/>
              <a:t>But lack of research so need to understand what has been done already and how</a:t>
            </a:r>
          </a:p>
          <a:p>
            <a:endParaRPr lang="en-GB" dirty="0"/>
          </a:p>
          <a:p>
            <a:r>
              <a:rPr lang="en-GB" dirty="0"/>
              <a:t>Image: </a:t>
            </a:r>
            <a:r>
              <a:rPr lang="en-GB" dirty="0" err="1"/>
              <a:t>LandScan</a:t>
            </a:r>
            <a:r>
              <a:rPr lang="en-GB" dirty="0"/>
              <a:t> Global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64DCB-8B9A-2733-7BF8-D41D2B88EA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9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5E4B1-58D8-CC30-01C8-789782CBD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371477-7A2D-A43A-A128-359B7DE8B7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ACD211-1F8E-0341-685D-6474188196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Climate is changing and we need to understand how these changes impact the health hazards</a:t>
            </a:r>
          </a:p>
          <a:p>
            <a:endParaRPr lang="en-GB" dirty="0"/>
          </a:p>
          <a:p>
            <a:r>
              <a:rPr lang="en-GB" dirty="0"/>
              <a:t>Image: WMO (Press Release, 2024, online)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9186C-E5B1-ACDC-0D4D-E50D868674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62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4E42B-20B2-74D6-F458-296782F7A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2EDE3E-C3D0-6024-1E9C-9A47422519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23A88F-B83F-88BC-F376-AD31CDFA96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Climate is changing and we need to understand how these changes impact the health hazards</a:t>
            </a:r>
          </a:p>
          <a:p>
            <a:endParaRPr lang="en-GB" dirty="0"/>
          </a:p>
          <a:p>
            <a:r>
              <a:rPr lang="en-GB" dirty="0"/>
              <a:t>Image: WMO (Press Release, 2024, online)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B8E57-1CE5-64D6-9532-521AD4A344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30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6EA70-7AB6-C857-D3C5-AC360C353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A9B0D9-DA89-EEE2-FF71-4DF1C6A53B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25EDD7-E317-3EE7-3BDB-4E153A4DCD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Population and climate changes are expected to lead to higher exposures to dangerous heat-stresses around the Lake Victoria</a:t>
            </a:r>
          </a:p>
          <a:p>
            <a:endParaRPr lang="en-GB" dirty="0"/>
          </a:p>
          <a:p>
            <a:r>
              <a:rPr lang="en-GB" dirty="0"/>
              <a:t>Image: Ramon et al. (2025, in review)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EBA8F-6D94-47A0-38D5-AE8E49329A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88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C3977-AA07-F651-C0F4-30E8EF12A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7B72E2-D0ED-FC4C-C5A7-2A1562694D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2827BD-5847-24BF-389D-7FA66010A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Climate is changing and we need to understand how these changes impact the health hazards</a:t>
            </a:r>
          </a:p>
          <a:p>
            <a:endParaRPr lang="en-GB" dirty="0"/>
          </a:p>
          <a:p>
            <a:r>
              <a:rPr lang="en-GB" dirty="0"/>
              <a:t>Image: WMO (Press Release, 2024, online)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EE864-4C71-615F-50A2-5E7705536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92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F0971-2492-589D-06CB-523235342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842F8C-E95E-B792-3AD2-9F12799D6C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8A5D72-7F8A-6E93-DB56-2A1BB09A65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Increase</a:t>
            </a:r>
            <a:r>
              <a:rPr lang="fr-BE" dirty="0"/>
              <a:t> in </a:t>
            </a:r>
            <a:r>
              <a:rPr lang="fr-BE" dirty="0" err="1"/>
              <a:t>temperatures</a:t>
            </a:r>
            <a:r>
              <a:rPr lang="fr-BE" dirty="0"/>
              <a:t> </a:t>
            </a:r>
            <a:r>
              <a:rPr lang="fr-BE" dirty="0" err="1"/>
              <a:t>accompanied</a:t>
            </a:r>
            <a:r>
              <a:rPr lang="fr-BE" dirty="0"/>
              <a:t> by a </a:t>
            </a:r>
            <a:r>
              <a:rPr lang="fr-BE" dirty="0" err="1"/>
              <a:t>decrease</a:t>
            </a:r>
            <a:r>
              <a:rPr lang="fr-BE" dirty="0"/>
              <a:t> of water </a:t>
            </a:r>
            <a:r>
              <a:rPr lang="fr-BE" dirty="0" err="1"/>
              <a:t>vapor</a:t>
            </a:r>
            <a:r>
              <a:rPr lang="fr-BE" dirty="0"/>
              <a:t>, an </a:t>
            </a:r>
            <a:r>
              <a:rPr lang="fr-BE" dirty="0" err="1"/>
              <a:t>increase</a:t>
            </a:r>
            <a:r>
              <a:rPr lang="fr-BE" dirty="0"/>
              <a:t> in PBLH and </a:t>
            </a:r>
            <a:r>
              <a:rPr lang="fr-BE" dirty="0" err="1"/>
              <a:t>stronger</a:t>
            </a:r>
            <a:r>
              <a:rPr lang="fr-BE" dirty="0"/>
              <a:t> </a:t>
            </a:r>
            <a:r>
              <a:rPr lang="fr-BE" dirty="0" err="1"/>
              <a:t>wind</a:t>
            </a:r>
            <a:r>
              <a:rPr lang="fr-BE" dirty="0"/>
              <a:t> </a:t>
            </a:r>
            <a:r>
              <a:rPr lang="fr-BE" dirty="0" err="1"/>
              <a:t>from</a:t>
            </a:r>
            <a:r>
              <a:rPr lang="fr-BE" dirty="0"/>
              <a:t> the Lake</a:t>
            </a:r>
          </a:p>
          <a:p>
            <a:r>
              <a:rPr lang="fr-BE" dirty="0" err="1"/>
              <a:t>Depending</a:t>
            </a:r>
            <a:r>
              <a:rPr lang="fr-BE" dirty="0"/>
              <a:t> on </a:t>
            </a:r>
            <a:r>
              <a:rPr lang="fr-BE" dirty="0" err="1"/>
              <a:t>urban</a:t>
            </a:r>
            <a:r>
              <a:rPr lang="fr-BE" dirty="0"/>
              <a:t> </a:t>
            </a:r>
            <a:r>
              <a:rPr lang="fr-BE" dirty="0" err="1"/>
              <a:t>morphology</a:t>
            </a:r>
            <a:r>
              <a:rPr lang="fr-BE" dirty="0"/>
              <a:t> </a:t>
            </a:r>
            <a:r>
              <a:rPr lang="fr-BE" dirty="0" err="1"/>
              <a:t>different</a:t>
            </a:r>
            <a:r>
              <a:rPr lang="fr-BE" dirty="0"/>
              <a:t> </a:t>
            </a:r>
            <a:r>
              <a:rPr lang="fr-BE" dirty="0" err="1"/>
              <a:t>risks</a:t>
            </a:r>
            <a:r>
              <a:rPr lang="fr-BE" dirty="0"/>
              <a:t> of </a:t>
            </a:r>
            <a:r>
              <a:rPr lang="fr-BE" dirty="0" err="1"/>
              <a:t>exposure</a:t>
            </a:r>
            <a:r>
              <a:rPr lang="fr-BE" dirty="0"/>
              <a:t> to </a:t>
            </a:r>
            <a:r>
              <a:rPr lang="fr-BE" dirty="0" err="1"/>
              <a:t>higher</a:t>
            </a:r>
            <a:r>
              <a:rPr lang="fr-BE" dirty="0"/>
              <a:t> </a:t>
            </a:r>
            <a:r>
              <a:rPr lang="fr-BE" dirty="0" err="1"/>
              <a:t>temperatures</a:t>
            </a:r>
            <a:endParaRPr lang="fr-BE" dirty="0"/>
          </a:p>
          <a:p>
            <a:r>
              <a:rPr lang="fr-BE" dirty="0"/>
              <a:t>Call for </a:t>
            </a:r>
            <a:r>
              <a:rPr lang="fr-BE" dirty="0" err="1"/>
              <a:t>climate</a:t>
            </a:r>
            <a:r>
              <a:rPr lang="fr-BE" dirty="0"/>
              <a:t>-sensitive designs!</a:t>
            </a:r>
            <a:endParaRPr lang="en-GB" dirty="0"/>
          </a:p>
          <a:p>
            <a:endParaRPr lang="en-GB" dirty="0"/>
          </a:p>
          <a:p>
            <a:r>
              <a:rPr lang="en-GB" dirty="0"/>
              <a:t>Image: Brousse et al. 2023 (ICUC 11 oral)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9C8D4-B1F0-32A6-D289-1326779115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56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CL Branding background">
            <a:extLst>
              <a:ext uri="{FF2B5EF4-FFF2-40B4-BE49-F238E27FC236}">
                <a16:creationId xmlns:a16="http://schemas.microsoft.com/office/drawing/2014/main" id="{EA4C8DDC-D29E-5E43-9BC2-FD84B2117884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3" name="Faculty, Department title">
            <a:extLst>
              <a:ext uri="{FF2B5EF4-FFF2-40B4-BE49-F238E27FC236}">
                <a16:creationId xmlns:a16="http://schemas.microsoft.com/office/drawing/2014/main" id="{7B844C1D-C9E2-A040-B3FD-0E3861E051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none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  <p:sp>
        <p:nvSpPr>
          <p:cNvPr id="9" name="Main image" descr="Image">
            <a:extLst>
              <a:ext uri="{FF2B5EF4-FFF2-40B4-BE49-F238E27FC236}">
                <a16:creationId xmlns:a16="http://schemas.microsoft.com/office/drawing/2014/main" id="{FD55159A-63D1-334F-B344-448B05BC84B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0000"/>
            <a:ext cx="12192000" cy="5421086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6D1BEB54-27B8-4348-8671-D93B41DC5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49105"/>
            <a:ext cx="7560000" cy="234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</p:spTree>
    <p:extLst>
      <p:ext uri="{BB962C8B-B14F-4D97-AF65-F5344CB8AC3E}">
        <p14:creationId xmlns:p14="http://schemas.microsoft.com/office/powerpoint/2010/main" val="2079837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7" name="Text" descr="Text">
            <a:extLst>
              <a:ext uri="{FF2B5EF4-FFF2-40B4-BE49-F238E27FC236}">
                <a16:creationId xmlns:a16="http://schemas.microsoft.com/office/drawing/2014/main" id="{2D2A157B-B06B-5E44-8987-B8F38A7435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5399088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35F69D9D-B78C-6D4D-8B1E-AB31E336A5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40000" y="2412000"/>
            <a:ext cx="5399088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627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8" name="Text" descr="Text">
            <a:extLst>
              <a:ext uri="{FF2B5EF4-FFF2-40B4-BE49-F238E27FC236}">
                <a16:creationId xmlns:a16="http://schemas.microsoft.com/office/drawing/2014/main" id="{83D66963-CB2B-4B4F-BCF3-CFD7FD192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71450">
              <a:buFont typeface="Arial" panose="020B0604020202020204" pitchFamily="34" charset="0"/>
              <a:buChar char="•"/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7085F07-56B0-4443-841E-837562823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BB07EA65-C349-F04B-BF09-CC2483489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74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4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5" name="Text" descr="Text">
            <a:extLst>
              <a:ext uri="{FF2B5EF4-FFF2-40B4-BE49-F238E27FC236}">
                <a16:creationId xmlns:a16="http://schemas.microsoft.com/office/drawing/2014/main" id="{23293D9A-92DE-2745-A551-12503D5B38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11753E1-8533-844D-B406-655C6C9330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8768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562D057E-84DA-844C-8F30-A88C629E1D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800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3FA6CE8B-790A-C44A-B1D0-DA5AC754A4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4832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334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4 column colour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in Headline" descr="Headline">
            <a:extLst>
              <a:ext uri="{FF2B5EF4-FFF2-40B4-BE49-F238E27FC236}">
                <a16:creationId xmlns:a16="http://schemas.microsoft.com/office/drawing/2014/main" id="{5CB62203-BCF9-3241-9684-0F4402446F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922302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pPr lvl="0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E0051C4D-5840-9846-A6CC-052B1F915D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86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9" name="Picture" descr="Image">
            <a:extLst>
              <a:ext uri="{FF2B5EF4-FFF2-40B4-BE49-F238E27FC236}">
                <a16:creationId xmlns:a16="http://schemas.microsoft.com/office/drawing/2014/main" id="{7D295661-D9DD-8D43-9041-6814DE8FF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5624" y="1290917"/>
            <a:ext cx="1328200" cy="1557617"/>
          </a:xfrm>
          <a:prstGeom prst="rect">
            <a:avLst/>
          </a:prstGeom>
        </p:spPr>
      </p:pic>
      <p:sp>
        <p:nvSpPr>
          <p:cNvPr id="13" name="Text" descr="Text">
            <a:extLst>
              <a:ext uri="{FF2B5EF4-FFF2-40B4-BE49-F238E27FC236}">
                <a16:creationId xmlns:a16="http://schemas.microsoft.com/office/drawing/2014/main" id="{73CED3B5-33C7-894B-9D58-FC396998F4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03712" y="307340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E69AB749-3152-6149-94E2-0485941817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1" name="Picture" descr="Image">
            <a:extLst>
              <a:ext uri="{FF2B5EF4-FFF2-40B4-BE49-F238E27FC236}">
                <a16:creationId xmlns:a16="http://schemas.microsoft.com/office/drawing/2014/main" id="{34669171-BF23-B54C-8D3F-B1C89E122C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0096" y="1292400"/>
            <a:ext cx="1328200" cy="1557617"/>
          </a:xfrm>
          <a:prstGeom prst="rect">
            <a:avLst/>
          </a:prstGeom>
        </p:spPr>
      </p:pic>
      <p:sp>
        <p:nvSpPr>
          <p:cNvPr id="14" name="Text" descr="Text">
            <a:extLst>
              <a:ext uri="{FF2B5EF4-FFF2-40B4-BE49-F238E27FC236}">
                <a16:creationId xmlns:a16="http://schemas.microsoft.com/office/drawing/2014/main" id="{87F3A240-3369-0145-B540-5A60FA0848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040" y="307340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background">
            <a:extLst>
              <a:ext uri="{FF2B5EF4-FFF2-40B4-BE49-F238E27FC236}">
                <a16:creationId xmlns:a16="http://schemas.microsoft.com/office/drawing/2014/main" id="{F708712F-D0E9-B94A-A9B7-F258F0F10A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90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Picture" descr="Image">
            <a:extLst>
              <a:ext uri="{FF2B5EF4-FFF2-40B4-BE49-F238E27FC236}">
                <a16:creationId xmlns:a16="http://schemas.microsoft.com/office/drawing/2014/main" id="{8073F21E-F4EF-B246-B7E8-4FA799EC37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0416" y="1290917"/>
            <a:ext cx="1328200" cy="1557617"/>
          </a:xfrm>
          <a:prstGeom prst="rect">
            <a:avLst/>
          </a:prstGeom>
        </p:spPr>
      </p:pic>
      <p:sp>
        <p:nvSpPr>
          <p:cNvPr id="16" name="Text" descr="Text">
            <a:extLst>
              <a:ext uri="{FF2B5EF4-FFF2-40B4-BE49-F238E27FC236}">
                <a16:creationId xmlns:a16="http://schemas.microsoft.com/office/drawing/2014/main" id="{5387EEB0-9F43-E241-9EDB-010FB36582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08368" y="306896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373E51-46F8-B446-A241-A5395388A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BCFD4B-BF38-E841-868E-C9F3BBC72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88DCC-68B7-D349-B50E-BEE3CC1D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836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5400000" cy="2325802"/>
          </a:xfrm>
        </p:spPr>
        <p:txBody>
          <a:bodyPr/>
          <a:lstStyle>
            <a:lvl1pPr>
              <a:defRPr sz="3600" b="0"/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96CC15FA-5D3D-604E-8882-80A2838906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618500"/>
            <a:ext cx="5399088" cy="2617200"/>
          </a:xfrm>
        </p:spPr>
        <p:txBody>
          <a:bodyPr/>
          <a:lstStyle>
            <a:lvl1pPr marL="180975" marR="0" indent="-1809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" descr="Image">
            <a:extLst>
              <a:ext uri="{FF2B5EF4-FFF2-40B4-BE49-F238E27FC236}">
                <a16:creationId xmlns:a16="http://schemas.microsoft.com/office/drawing/2014/main" id="{C443FA27-F0DB-1840-998D-206100BED38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40000" y="900000"/>
            <a:ext cx="5400000" cy="5344683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215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hree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" descr="Image">
            <a:extLst>
              <a:ext uri="{FF2B5EF4-FFF2-40B4-BE49-F238E27FC236}">
                <a16:creationId xmlns:a16="http://schemas.microsoft.com/office/drawing/2014/main" id="{935F83AB-29A1-EF49-B6EC-5214A87545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000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8" name="Text" descr="Text">
            <a:extLst>
              <a:ext uri="{FF2B5EF4-FFF2-40B4-BE49-F238E27FC236}">
                <a16:creationId xmlns:a16="http://schemas.microsoft.com/office/drawing/2014/main" id="{83D66963-CB2B-4B4F-BCF3-CFD7FD192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" descr="Image">
            <a:extLst>
              <a:ext uri="{FF2B5EF4-FFF2-40B4-BE49-F238E27FC236}">
                <a16:creationId xmlns:a16="http://schemas.microsoft.com/office/drawing/2014/main" id="{E95E3DE4-2C02-DF4D-871A-130A912A3E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9580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7085F07-56B0-4443-841E-837562823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0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" descr="Image">
            <a:extLst>
              <a:ext uri="{FF2B5EF4-FFF2-40B4-BE49-F238E27FC236}">
                <a16:creationId xmlns:a16="http://schemas.microsoft.com/office/drawing/2014/main" id="{08A0AD7D-724B-E44B-89BE-D93B46E6BC8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25624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BB07EA65-C349-F04B-BF09-CC2483489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0218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858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1" name="Table" descr="Text / Table">
            <a:extLst>
              <a:ext uri="{FF2B5EF4-FFF2-40B4-BE49-F238E27FC236}">
                <a16:creationId xmlns:a16="http://schemas.microsoft.com/office/drawing/2014/main" id="{4DEFD8C9-6C2B-9C49-9F6F-5A35A2B747AF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360363" y="2286001"/>
            <a:ext cx="11553825" cy="4073524"/>
          </a:xfrm>
        </p:spPr>
        <p:txBody>
          <a:bodyPr/>
          <a:lstStyle/>
          <a:p>
            <a:r>
              <a:rPr lang="en-GB" dirty="0"/>
              <a:t>Click to add table</a:t>
            </a:r>
            <a:endParaRPr lang="en-US" dirty="0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D31E44D0-02C4-914B-B5F4-F5B0F5862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6454" y="2414430"/>
            <a:ext cx="2557322" cy="2623913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063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7" name="Table" descr="Text / Table">
            <a:extLst>
              <a:ext uri="{FF2B5EF4-FFF2-40B4-BE49-F238E27FC236}">
                <a16:creationId xmlns:a16="http://schemas.microsoft.com/office/drawing/2014/main" id="{01422A73-1E05-8B44-93EA-70AD3FCEEC9E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360363" y="2286001"/>
            <a:ext cx="11553825" cy="4073524"/>
          </a:xfrm>
        </p:spPr>
        <p:txBody>
          <a:bodyPr/>
          <a:lstStyle/>
          <a:p>
            <a:r>
              <a:rPr lang="en-GB" dirty="0"/>
              <a:t>Click to add table</a:t>
            </a:r>
            <a:endParaRPr lang="en-US" dirty="0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AD015BAE-CDFB-0848-8398-8E01CAEBAA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451091"/>
            <a:ext cx="2610000" cy="2894291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706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Contact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GB" dirty="0"/>
              <a:t>Useful links &amp; contact details</a:t>
            </a:r>
            <a:endParaRPr lang="en-US" dirty="0"/>
          </a:p>
        </p:txBody>
      </p:sp>
      <p:sp>
        <p:nvSpPr>
          <p:cNvPr id="21" name="Text" descr="Text">
            <a:extLst>
              <a:ext uri="{FF2B5EF4-FFF2-40B4-BE49-F238E27FC236}">
                <a16:creationId xmlns:a16="http://schemas.microsoft.com/office/drawing/2014/main" id="{82579D70-1A08-DC42-8CE8-ACA8360A7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5399088" cy="3600000"/>
          </a:xfrm>
        </p:spPr>
        <p:txBody>
          <a:bodyPr/>
          <a:lstStyle>
            <a:lvl1pPr marL="180975" indent="-169863">
              <a:tabLst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" descr="Text">
            <a:extLst>
              <a:ext uri="{FF2B5EF4-FFF2-40B4-BE49-F238E27FC236}">
                <a16:creationId xmlns:a16="http://schemas.microsoft.com/office/drawing/2014/main" id="{82B359B7-CB0C-544C-88EE-891FC732EE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2412000"/>
            <a:ext cx="5399088" cy="3600000"/>
          </a:xfrm>
        </p:spPr>
        <p:txBody>
          <a:bodyPr/>
          <a:lstStyle>
            <a:lvl1pPr marL="180975" indent="-169863">
              <a:tabLst/>
              <a:defRPr sz="2400">
                <a:latin typeface="+mn-lt"/>
              </a:defRPr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331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>
            <a:extLst>
              <a:ext uri="{FF2B5EF4-FFF2-40B4-BE49-F238E27FC236}">
                <a16:creationId xmlns:a16="http://schemas.microsoft.com/office/drawing/2014/main" id="{7E0FC6D2-4499-5C4C-8C93-C7590708B796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none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1" name="Picture" descr="Image">
            <a:extLst>
              <a:ext uri="{FF2B5EF4-FFF2-40B4-BE49-F238E27FC236}">
                <a16:creationId xmlns:a16="http://schemas.microsoft.com/office/drawing/2014/main" id="{D7C34FC0-F8B1-D041-9578-733D7F3C687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40000"/>
            <a:ext cx="12192000" cy="5421086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Main Headline" descr="Headline">
            <a:extLst>
              <a:ext uri="{FF2B5EF4-FFF2-40B4-BE49-F238E27FC236}">
                <a16:creationId xmlns:a16="http://schemas.microsoft.com/office/drawing/2014/main" id="{5F848594-69CD-DA4E-BB25-23F671A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49105"/>
            <a:ext cx="7560000" cy="234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  <p:sp>
        <p:nvSpPr>
          <p:cNvPr id="5" name="Sub Heading" descr="Sub heading">
            <a:extLst>
              <a:ext uri="{FF2B5EF4-FFF2-40B4-BE49-F238E27FC236}">
                <a16:creationId xmlns:a16="http://schemas.microsoft.com/office/drawing/2014/main" id="{D5AB2EC5-97D3-8D44-BB0B-9125E87D1F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3239999"/>
            <a:ext cx="6840000" cy="651777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3695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2 - single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</a:extLst>
          </p:cNvPr>
          <p:cNvSpPr/>
          <p:nvPr userDrawn="1"/>
        </p:nvSpPr>
        <p:spPr>
          <a:xfrm>
            <a:off x="0" y="-1"/>
            <a:ext cx="12192000" cy="25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none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0" name="Main Headline" descr="Headline">
            <a:extLst>
              <a:ext uri="{FF2B5EF4-FFF2-40B4-BE49-F238E27FC236}">
                <a16:creationId xmlns:a16="http://schemas.microsoft.com/office/drawing/2014/main" id="{14916FEE-2CA1-274A-AB9A-27AE550ED61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1620000"/>
            <a:ext cx="10800690" cy="81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1" name="Picture " descr="Image">
            <a:extLst>
              <a:ext uri="{FF2B5EF4-FFF2-40B4-BE49-F238E27FC236}">
                <a16:creationId xmlns:a16="http://schemas.microsoft.com/office/drawing/2014/main" id="{7AAB61C2-2ECC-1549-9211-9297F9B818D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05456"/>
            <a:ext cx="12192000" cy="4352544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697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- Double lin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271759B8-0ABB-3643-884B-0A918443C549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none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440000"/>
            <a:ext cx="12192000" cy="1679261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ain Headline" descr="Headline">
            <a:extLst>
              <a:ext uri="{FF2B5EF4-FFF2-40B4-BE49-F238E27FC236}">
                <a16:creationId xmlns:a16="http://schemas.microsoft.com/office/drawing/2014/main" id="{0AFC6B55-24BD-7545-82A9-DD37164DF15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1620000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0" name="Sub Heading" descr="Sub heading">
            <a:extLst>
              <a:ext uri="{FF2B5EF4-FFF2-40B4-BE49-F238E27FC236}">
                <a16:creationId xmlns:a16="http://schemas.microsoft.com/office/drawing/2014/main" id="{790EF792-5BFA-7942-944E-20B5F5BA6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3420000"/>
            <a:ext cx="9000000" cy="190800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6255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 - Double line -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>
            <a:extLst>
              <a:ext uri="{FF2B5EF4-FFF2-40B4-BE49-F238E27FC236}">
                <a16:creationId xmlns:a16="http://schemas.microsoft.com/office/drawing/2014/main" id="{59606069-DCB2-E341-97E0-98600856E2E5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none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2" name="Picture" descr="Image">
            <a:extLst>
              <a:ext uri="{FF2B5EF4-FFF2-40B4-BE49-F238E27FC236}">
                <a16:creationId xmlns:a16="http://schemas.microsoft.com/office/drawing/2014/main" id="{A724F846-9E16-0743-9A5C-ED2946248F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36914"/>
            <a:ext cx="12192000" cy="1682804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3122579"/>
            <a:ext cx="12192000" cy="3735421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F393605F-7BBC-284E-8DAE-0B5B8411382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3470479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0" name="Sub Heading" descr="Sub heading">
            <a:extLst>
              <a:ext uri="{FF2B5EF4-FFF2-40B4-BE49-F238E27FC236}">
                <a16:creationId xmlns:a16="http://schemas.microsoft.com/office/drawing/2014/main" id="{790EF792-5BFA-7942-944E-20B5F5BA6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4950000"/>
            <a:ext cx="9000000" cy="190800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2271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section 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008000"/>
            <a:ext cx="10080000" cy="288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 Arial 44pt bold</a:t>
            </a:r>
          </a:p>
        </p:txBody>
      </p:sp>
      <p:sp>
        <p:nvSpPr>
          <p:cNvPr id="11" name="Sub Heading" descr="Sub heading">
            <a:extLst>
              <a:ext uri="{FF2B5EF4-FFF2-40B4-BE49-F238E27FC236}">
                <a16:creationId xmlns:a16="http://schemas.microsoft.com/office/drawing/2014/main" id="{169F44E5-11A5-074E-ADAE-05ACB4110A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228" y="2308225"/>
            <a:ext cx="8719457" cy="1447800"/>
          </a:xfrm>
        </p:spPr>
        <p:txBody>
          <a:bodyPr/>
          <a:lstStyle>
            <a:lvl1pPr marL="11112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Large text size, Arial 36 point</a:t>
            </a:r>
          </a:p>
        </p:txBody>
      </p:sp>
      <p:sp>
        <p:nvSpPr>
          <p:cNvPr id="3" name="Text" descr="Main text">
            <a:extLst>
              <a:ext uri="{FF2B5EF4-FFF2-40B4-BE49-F238E27FC236}">
                <a16:creationId xmlns:a16="http://schemas.microsoft.com/office/drawing/2014/main" id="{2EF862B8-1DA8-F84D-B71C-ED32E4C1E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176077"/>
            <a:ext cx="5400000" cy="1483200"/>
          </a:xfrm>
        </p:spPr>
        <p:txBody>
          <a:bodyPr/>
          <a:lstStyle>
            <a:lvl1pPr marL="225425" indent="-215900"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0" name="Text" descr="Main text">
            <a:extLst>
              <a:ext uri="{FF2B5EF4-FFF2-40B4-BE49-F238E27FC236}">
                <a16:creationId xmlns:a16="http://schemas.microsoft.com/office/drawing/2014/main" id="{C2A66C45-730D-F54A-A6B0-8A42E75C3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4176077"/>
            <a:ext cx="5400000" cy="1483200"/>
          </a:xfrm>
        </p:spPr>
        <p:txBody>
          <a:bodyPr/>
          <a:lstStyle>
            <a:lvl1pPr marL="180975" marR="0" indent="-1809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9912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008000"/>
            <a:ext cx="10080000" cy="2880000"/>
          </a:xfrm>
          <a:solidFill>
            <a:srgbClr val="000000"/>
          </a:solidFill>
        </p:spPr>
        <p:txBody>
          <a:bodyPr lIns="360000" tIns="18000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headline, Arial 44pt bold</a:t>
            </a:r>
          </a:p>
        </p:txBody>
      </p:sp>
      <p:sp>
        <p:nvSpPr>
          <p:cNvPr id="4" name="Sub Heading">
            <a:extLst>
              <a:ext uri="{FF2B5EF4-FFF2-40B4-BE49-F238E27FC236}">
                <a16:creationId xmlns:a16="http://schemas.microsoft.com/office/drawing/2014/main" id="{7EFF5C86-B7E9-E24F-A032-A4DF63C9C4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9228" y="2308225"/>
            <a:ext cx="8719457" cy="1447800"/>
          </a:xfrm>
        </p:spPr>
        <p:txBody>
          <a:bodyPr/>
          <a:lstStyle>
            <a:lvl1pPr marL="11112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" descr="Main text">
            <a:extLst>
              <a:ext uri="{FF2B5EF4-FFF2-40B4-BE49-F238E27FC236}">
                <a16:creationId xmlns:a16="http://schemas.microsoft.com/office/drawing/2014/main" id="{2EF862B8-1DA8-F84D-B71C-ED32E4C1E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176077"/>
            <a:ext cx="5400000" cy="1483200"/>
          </a:xfrm>
        </p:spPr>
        <p:txBody>
          <a:bodyPr/>
          <a:lstStyle>
            <a:lvl1pPr marL="11112" indent="0">
              <a:buNone/>
              <a:defRPr sz="2400"/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0" name="Text" descr="Main text">
            <a:extLst>
              <a:ext uri="{FF2B5EF4-FFF2-40B4-BE49-F238E27FC236}">
                <a16:creationId xmlns:a16="http://schemas.microsoft.com/office/drawing/2014/main" id="{C2A66C45-730D-F54A-A6B0-8A42E75C3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4176077"/>
            <a:ext cx="5400000" cy="14832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aseline="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1977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">
            <a:extLst>
              <a:ext uri="{FF2B5EF4-FFF2-40B4-BE49-F238E27FC236}">
                <a16:creationId xmlns:a16="http://schemas.microsoft.com/office/drawing/2014/main" id="{F9ECF375-EFC6-8846-9FEE-E3BEC7506D8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6616" y="900000"/>
            <a:ext cx="7534656" cy="5448518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440000"/>
            <a:ext cx="6480000" cy="2880000"/>
          </a:xfrm>
          <a:solidFill>
            <a:schemeClr val="bg1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 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  <p:sp>
        <p:nvSpPr>
          <p:cNvPr id="8" name="Picture " descr="Image">
            <a:extLst>
              <a:ext uri="{FF2B5EF4-FFF2-40B4-BE49-F238E27FC236}">
                <a16:creationId xmlns:a16="http://schemas.microsoft.com/office/drawing/2014/main" id="{9390C092-D95C-EF41-9B4C-B77F203C0B0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266715" y="900000"/>
            <a:ext cx="3536848" cy="2906486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9" name="Text" descr="Text">
            <a:extLst>
              <a:ext uri="{FF2B5EF4-FFF2-40B4-BE49-F238E27FC236}">
                <a16:creationId xmlns:a16="http://schemas.microsoft.com/office/drawing/2014/main" id="{B97104E0-DC3E-EB49-A0B8-75D9C6ED8E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62900" y="4164600"/>
            <a:ext cx="3542400" cy="2287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7144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single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52E39625-6121-A140-A00B-27BF9DA232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10439064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86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CL branding brackground">
            <a:extLst>
              <a:ext uri="{FF2B5EF4-FFF2-40B4-BE49-F238E27FC236}">
                <a16:creationId xmlns:a16="http://schemas.microsoft.com/office/drawing/2014/main" id="{66A102D5-ABE3-9744-AE9F-9AF93B04B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641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UCL Brandin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073" cy="545593"/>
          </a:xfrm>
          <a:prstGeom prst="rect">
            <a:avLst/>
          </a:prstGeom>
        </p:spPr>
      </p:pic>
      <p:sp>
        <p:nvSpPr>
          <p:cNvPr id="1026" name="Title Headline" descr="Headline">
            <a:extLst>
              <a:ext uri="{FF2B5EF4-FFF2-40B4-BE49-F238E27FC236}">
                <a16:creationId xmlns:a16="http://schemas.microsoft.com/office/drawing/2014/main" id="{1389B5D6-B2B6-B044-8F75-8C9E18FFF8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899999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Main headline</a:t>
            </a:r>
            <a:r>
              <a:rPr lang="en-GB" altLang="en-US" dirty="0"/>
              <a:t>, Arial 44pt bold</a:t>
            </a:r>
            <a:endParaRPr lang="en-US" altLang="en-US" dirty="0"/>
          </a:p>
        </p:txBody>
      </p:sp>
      <p:sp>
        <p:nvSpPr>
          <p:cNvPr id="1027" name="Text" descr="Main text">
            <a:extLst>
              <a:ext uri="{FF2B5EF4-FFF2-40B4-BE49-F238E27FC236}">
                <a16:creationId xmlns:a16="http://schemas.microsoft.com/office/drawing/2014/main" id="{840A67E7-10FC-DE4B-8222-DBD366537B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376000"/>
            <a:ext cx="10800690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4"/>
            <a:endParaRPr lang="en-US" dirty="0"/>
          </a:p>
        </p:txBody>
      </p:sp>
      <p:sp>
        <p:nvSpPr>
          <p:cNvPr id="4" name="Date " descr="Date">
            <a:extLst>
              <a:ext uri="{FF2B5EF4-FFF2-40B4-BE49-F238E27FC236}">
                <a16:creationId xmlns:a16="http://schemas.microsoft.com/office/drawing/2014/main" id="{BC7573E6-5C96-F54E-8C6A-D81E27BE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2211" y="6480000"/>
            <a:ext cx="27432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7/9/2025</a:t>
            </a:fld>
            <a:endParaRPr lang="en-US" dirty="0"/>
          </a:p>
        </p:txBody>
      </p:sp>
      <p:sp>
        <p:nvSpPr>
          <p:cNvPr id="5" name="Footer " descr="Footer title">
            <a:extLst>
              <a:ext uri="{FF2B5EF4-FFF2-40B4-BE49-F238E27FC236}">
                <a16:creationId xmlns:a16="http://schemas.microsoft.com/office/drawing/2014/main" id="{1B01C4CC-C66F-714D-B313-340C31FA7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0" y="6480000"/>
            <a:ext cx="6480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" descr="Page number">
            <a:extLst>
              <a:ext uri="{FF2B5EF4-FFF2-40B4-BE49-F238E27FC236}">
                <a16:creationId xmlns:a16="http://schemas.microsoft.com/office/drawing/2014/main" id="{D2C68658-D4C2-394E-8334-67AC9BE3F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3111" y="6480000"/>
            <a:ext cx="769307" cy="2699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2" r:id="rId2"/>
    <p:sldLayoutId id="2147483723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2250" marR="0" indent="-211138" algn="l" defTabSz="914400" rtl="0" eaLnBrk="1" fontAlgn="base" latinLnBrk="0" hangingPunct="1">
        <a:lnSpc>
          <a:spcPct val="100000"/>
        </a:lnSpc>
        <a:spcBef>
          <a:spcPts val="10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22250" indent="-211138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SzPct val="80000"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22250" indent="-211138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SzPct val="80000"/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112" marR="0" indent="0" algn="l" defTabSz="914400" rtl="0" eaLnBrk="1" fontAlgn="base" latinLnBrk="0" hangingPunct="1">
        <a:lnSpc>
          <a:spcPct val="100000"/>
        </a:lnSpc>
        <a:spcBef>
          <a:spcPts val="500"/>
        </a:spcBef>
        <a:spcAft>
          <a:spcPct val="0"/>
        </a:spcAft>
        <a:buClrTx/>
        <a:buSzPct val="80000"/>
        <a:buFont typeface="Arial" panose="020B0604020202020204" pitchFamily="34" charset="0"/>
        <a:buNone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0975" marR="0" indent="-180975" algn="l" defTabSz="914400" rtl="0" eaLnBrk="1" fontAlgn="base" latinLnBrk="0" hangingPunct="1">
        <a:lnSpc>
          <a:spcPct val="100000"/>
        </a:lnSpc>
        <a:spcBef>
          <a:spcPts val="5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walking in front of a building&#10;&#10;AI-generated content may be incorrect.">
            <a:extLst>
              <a:ext uri="{FF2B5EF4-FFF2-40B4-BE49-F238E27FC236}">
                <a16:creationId xmlns:a16="http://schemas.microsoft.com/office/drawing/2014/main" id="{92579290-8EF5-403A-245B-94DE545316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732" b="20969"/>
          <a:stretch>
            <a:fillRect/>
          </a:stretch>
        </p:blipFill>
        <p:spPr>
          <a:xfrm>
            <a:off x="-1" y="1344309"/>
            <a:ext cx="12192000" cy="55136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Bartlett’s School of Environment, Energy and Resources</a:t>
            </a:r>
          </a:p>
          <a:p>
            <a:r>
              <a:rPr lang="en-US" dirty="0"/>
              <a:t>Institute of Environmental Design and Engineering</a:t>
            </a:r>
          </a:p>
          <a:p>
            <a:r>
              <a:rPr lang="en-GB" dirty="0"/>
              <a:t>ICUC12, July 2025</a:t>
            </a:r>
          </a:p>
          <a:p>
            <a:endParaRPr lang="en-GB" b="1" dirty="0"/>
          </a:p>
        </p:txBody>
      </p:sp>
      <p:sp>
        <p:nvSpPr>
          <p:cNvPr id="5" name="Title 4" descr="Heading"/>
          <p:cNvSpPr>
            <a:spLocks noGrp="1"/>
          </p:cNvSpPr>
          <p:nvPr>
            <p:ph type="title"/>
          </p:nvPr>
        </p:nvSpPr>
        <p:spPr>
          <a:xfrm>
            <a:off x="-1" y="1440000"/>
            <a:ext cx="12192001" cy="1187086"/>
          </a:xfrm>
          <a:solidFill>
            <a:schemeClr val="bg1"/>
          </a:solidFill>
        </p:spPr>
        <p:txBody>
          <a:bodyPr/>
          <a:lstStyle/>
          <a:p>
            <a:r>
              <a:rPr lang="en-GB" dirty="0"/>
              <a:t>Climate and health around Lake Victoria</a:t>
            </a:r>
            <a:br>
              <a:rPr lang="en-GB" dirty="0"/>
            </a:br>
            <a:r>
              <a:rPr lang="en-US" sz="2400" dirty="0"/>
              <a:t>Preliminary outcomes of a scoping review on temperature driven risks</a:t>
            </a:r>
            <a:br>
              <a:rPr lang="en-US" sz="2400" dirty="0"/>
            </a:br>
            <a:endParaRPr lang="en-GB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FADA06-8A35-C166-8535-BFBAA331D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Modelling the impact of urban climates on health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A62E16-309D-3410-A363-140551C684A1}"/>
              </a:ext>
            </a:extLst>
          </p:cNvPr>
          <p:cNvSpPr txBox="1"/>
          <p:nvPr/>
        </p:nvSpPr>
        <p:spPr>
          <a:xfrm>
            <a:off x="0" y="6374121"/>
            <a:ext cx="1219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Brousse O., Morakinyo A., Simpson C., Mukwaya P., Davies M., Heaviside C.</a:t>
            </a:r>
          </a:p>
        </p:txBody>
      </p:sp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1FABBF8A-BCB8-E6FD-D572-52B77FA9F3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1643" y="6422834"/>
            <a:ext cx="274956" cy="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47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CFA7A-DB11-908D-66B2-B1B2D4CD3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>
            <a:extLst>
              <a:ext uri="{FF2B5EF4-FFF2-40B4-BE49-F238E27FC236}">
                <a16:creationId xmlns:a16="http://schemas.microsoft.com/office/drawing/2014/main" id="{DF101F14-ED06-8C0C-C6DB-CFF076785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10535390" cy="1368000"/>
          </a:xfrm>
        </p:spPr>
        <p:txBody>
          <a:bodyPr/>
          <a:lstStyle/>
          <a:p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Introduction</a:t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Rationale justifying the review</a:t>
            </a:r>
            <a:endParaRPr lang="en-GB" dirty="0"/>
          </a:p>
        </p:txBody>
      </p:sp>
      <p:pic>
        <p:nvPicPr>
          <p:cNvPr id="5" name="Picture 4" descr="A graph of temperature and temperature&#10;&#10;Description automatically generated with medium confidence">
            <a:extLst>
              <a:ext uri="{FF2B5EF4-FFF2-40B4-BE49-F238E27FC236}">
                <a16:creationId xmlns:a16="http://schemas.microsoft.com/office/drawing/2014/main" id="{9A3290E9-3202-CCE0-48F5-5C8A35C3E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822807"/>
            <a:ext cx="4794401" cy="3290715"/>
          </a:xfrm>
          <a:prstGeom prst="rect">
            <a:avLst/>
          </a:prstGeom>
        </p:spPr>
      </p:pic>
      <p:pic>
        <p:nvPicPr>
          <p:cNvPr id="7" name="Picture 6" descr="A graph showing the temperature of a person&#10;&#10;Description automatically generated">
            <a:extLst>
              <a:ext uri="{FF2B5EF4-FFF2-40B4-BE49-F238E27FC236}">
                <a16:creationId xmlns:a16="http://schemas.microsoft.com/office/drawing/2014/main" id="{36BC8FBD-C594-F58E-43AA-2CE95C233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588" y="2323733"/>
            <a:ext cx="6331751" cy="3952786"/>
          </a:xfrm>
          <a:prstGeom prst="rect">
            <a:avLst/>
          </a:prstGeom>
        </p:spPr>
      </p:pic>
      <p:sp>
        <p:nvSpPr>
          <p:cNvPr id="2" name="Text Placeholder 4" descr="Text">
            <a:extLst>
              <a:ext uri="{FF2B5EF4-FFF2-40B4-BE49-F238E27FC236}">
                <a16:creationId xmlns:a16="http://schemas.microsoft.com/office/drawing/2014/main" id="{6BE6E331-EAA8-E123-ABF2-876F1BE96410}"/>
              </a:ext>
            </a:extLst>
          </p:cNvPr>
          <p:cNvSpPr txBox="1">
            <a:spLocks/>
          </p:cNvSpPr>
          <p:nvPr/>
        </p:nvSpPr>
        <p:spPr bwMode="auto">
          <a:xfrm>
            <a:off x="2530234" y="3848217"/>
            <a:ext cx="7131531" cy="10045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2250" indent="-22225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2250" indent="-211138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12" marR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5" marR="0" indent="-1809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Calls for </a:t>
            </a:r>
            <a:r>
              <a:rPr lang="en-US" sz="3200" dirty="0">
                <a:solidFill>
                  <a:schemeClr val="accent5"/>
                </a:solidFill>
              </a:rPr>
              <a:t>climate-sensitive designs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that </a:t>
            </a:r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prevent maladaptation</a:t>
            </a:r>
          </a:p>
        </p:txBody>
      </p:sp>
    </p:spTree>
    <p:extLst>
      <p:ext uri="{BB962C8B-B14F-4D97-AF65-F5344CB8AC3E}">
        <p14:creationId xmlns:p14="http://schemas.microsoft.com/office/powerpoint/2010/main" val="303672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249D5-D867-32A9-6498-B3F2B2C26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>
            <a:extLst>
              <a:ext uri="{FF2B5EF4-FFF2-40B4-BE49-F238E27FC236}">
                <a16:creationId xmlns:a16="http://schemas.microsoft.com/office/drawing/2014/main" id="{C1B71B97-D7BC-C088-6274-85453CC0F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10535390" cy="1368000"/>
          </a:xfrm>
        </p:spPr>
        <p:txBody>
          <a:bodyPr/>
          <a:lstStyle/>
          <a:p>
            <a:r>
              <a:rPr lang="en-GB" dirty="0"/>
              <a:t>Methods</a:t>
            </a:r>
            <a:br>
              <a:rPr lang="en-GB" dirty="0"/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Scoping review framework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8ADF70-7B49-F0A2-0CEA-1436028E9200}"/>
              </a:ext>
            </a:extLst>
          </p:cNvPr>
          <p:cNvSpPr txBox="1"/>
          <p:nvPr/>
        </p:nvSpPr>
        <p:spPr>
          <a:xfrm>
            <a:off x="359999" y="2713419"/>
            <a:ext cx="117536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>
                    <a:lumMod val="50000"/>
                  </a:schemeClr>
                </a:solidFill>
              </a:rPr>
              <a:t>Search terms in </a:t>
            </a:r>
            <a:r>
              <a:rPr lang="en-GB" sz="2000" b="1" i="1" dirty="0">
                <a:solidFill>
                  <a:schemeClr val="accent3">
                    <a:lumMod val="75000"/>
                  </a:schemeClr>
                </a:solidFill>
              </a:rPr>
              <a:t>Web of </a:t>
            </a:r>
            <a:r>
              <a:rPr lang="en-GB" sz="2000" b="1" i="1" dirty="0" err="1">
                <a:solidFill>
                  <a:schemeClr val="accent3">
                    <a:lumMod val="75000"/>
                  </a:schemeClr>
                </a:solidFill>
              </a:rPr>
              <a:t>Sience</a:t>
            </a:r>
            <a:r>
              <a:rPr lang="en-GB" sz="2000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2000" b="1" dirty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GB" sz="2000" b="1" i="1" dirty="0">
                <a:solidFill>
                  <a:schemeClr val="accent2"/>
                </a:solidFill>
              </a:rPr>
              <a:t>Scopus</a:t>
            </a:r>
            <a:r>
              <a:rPr lang="en-GB" sz="2000" b="1" i="1" dirty="0">
                <a:solidFill>
                  <a:schemeClr val="accent5"/>
                </a:solidFill>
              </a:rPr>
              <a:t> </a:t>
            </a:r>
            <a:r>
              <a:rPr lang="en-GB" sz="2000" b="1" dirty="0">
                <a:solidFill>
                  <a:schemeClr val="bg1">
                    <a:lumMod val="50000"/>
                  </a:schemeClr>
                </a:solidFill>
              </a:rPr>
              <a:t>including </a:t>
            </a:r>
            <a:r>
              <a:rPr lang="en-GB" sz="2000" b="1" dirty="0">
                <a:solidFill>
                  <a:schemeClr val="accent5"/>
                </a:solidFill>
              </a:rPr>
              <a:t>papers until May 2024</a:t>
            </a:r>
            <a:endParaRPr lang="en-GB" sz="2000" b="1" i="1" dirty="0">
              <a:solidFill>
                <a:schemeClr val="accent5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8C6511-CA35-9A0A-89C9-5371B84E71A9}"/>
              </a:ext>
            </a:extLst>
          </p:cNvPr>
          <p:cNvSpPr txBox="1"/>
          <p:nvPr/>
        </p:nvSpPr>
        <p:spPr>
          <a:xfrm>
            <a:off x="360000" y="3429000"/>
            <a:ext cx="893204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AB=(city OR cities OR urban) AND </a:t>
            </a:r>
          </a:p>
          <a:p>
            <a:pPr lvl="1"/>
            <a:r>
              <a:rPr lang="en-GB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AB=(</a:t>
            </a:r>
            <a:r>
              <a:rPr lang="en-GB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africa</a:t>
            </a:r>
            <a:r>
              <a:rPr lang="en-GB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OR </a:t>
            </a:r>
            <a:r>
              <a:rPr lang="en-GB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african</a:t>
            </a:r>
            <a:r>
              <a:rPr lang="en-GB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OR Uganda OR Tanzania OR Kenya) AND </a:t>
            </a:r>
          </a:p>
          <a:p>
            <a:pPr lvl="1"/>
            <a:r>
              <a:rPr lang="en-GB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AB=(heat OR "heat stress" OR "heat island" OR temperature OR climate) AND</a:t>
            </a:r>
          </a:p>
          <a:p>
            <a:pPr lvl="1"/>
            <a:r>
              <a:rPr lang="en-GB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AB=(health OR mortality or disease)</a:t>
            </a:r>
          </a:p>
          <a:p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  <a:cs typeface="Helvetica" panose="020B0604020202020204" pitchFamily="34" charset="0"/>
              </a:rPr>
              <a:t>469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Helvetica" panose="020B0604020202020204" pitchFamily="34" charset="0"/>
              </a:rPr>
              <a:t> papers on </a:t>
            </a:r>
            <a:r>
              <a:rPr lang="en-US" i="1" dirty="0" err="1">
                <a:solidFill>
                  <a:schemeClr val="accent3">
                    <a:lumMod val="75000"/>
                  </a:schemeClr>
                </a:solidFill>
                <a:latin typeface="+mn-lt"/>
                <a:cs typeface="Helvetica" panose="020B0604020202020204" pitchFamily="34" charset="0"/>
              </a:rPr>
              <a:t>WoS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Helvetica" panose="020B0604020202020204" pitchFamily="34" charset="0"/>
              </a:rPr>
              <a:t> and </a:t>
            </a:r>
            <a:r>
              <a:rPr lang="en-US" dirty="0">
                <a:solidFill>
                  <a:schemeClr val="accent2"/>
                </a:solidFill>
                <a:latin typeface="+mn-lt"/>
                <a:cs typeface="Helvetica" panose="020B0604020202020204" pitchFamily="34" charset="0"/>
              </a:rPr>
              <a:t>592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Helvetica" panose="020B0604020202020204" pitchFamily="34" charset="0"/>
              </a:rPr>
              <a:t> in </a:t>
            </a:r>
            <a:r>
              <a:rPr lang="en-US" i="1" dirty="0">
                <a:solidFill>
                  <a:schemeClr val="accent2"/>
                </a:solidFill>
                <a:latin typeface="+mn-lt"/>
                <a:cs typeface="Helvetica" panose="020B0604020202020204" pitchFamily="34" charset="0"/>
              </a:rPr>
              <a:t>Scopus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+mn-lt"/>
                <a:cs typeface="Helvetica" panose="020B0604020202020204" pitchFamily="34" charset="0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cs typeface="Helvetica" panose="020B0604020202020204" pitchFamily="34" charset="0"/>
              </a:rPr>
              <a:t>result in a </a:t>
            </a:r>
            <a:r>
              <a:rPr lang="en-US" dirty="0">
                <a:solidFill>
                  <a:schemeClr val="accent5"/>
                </a:solidFill>
                <a:latin typeface="+mn-lt"/>
                <a:cs typeface="Helvetica" panose="020B0604020202020204" pitchFamily="34" charset="0"/>
              </a:rPr>
              <a:t>total of 658 manuscripts</a:t>
            </a:r>
          </a:p>
          <a:p>
            <a:endParaRPr lang="en-US" i="1" dirty="0">
              <a:solidFill>
                <a:schemeClr val="accent5"/>
              </a:solidFill>
              <a:latin typeface="+mn-lt"/>
              <a:cs typeface="Helvetica" panose="020B0604020202020204" pitchFamily="34" charset="0"/>
            </a:endParaRPr>
          </a:p>
          <a:p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Helvetica" panose="020B0604020202020204" pitchFamily="34" charset="0"/>
              </a:rPr>
              <a:t>Rayyan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  <a:cs typeface="Helvetica" panose="020B0604020202020204" pitchFamily="34" charset="0"/>
              </a:rPr>
              <a:t> to screen in </a:t>
            </a:r>
            <a:r>
              <a:rPr lang="en-GB" dirty="0">
                <a:solidFill>
                  <a:schemeClr val="accent5"/>
                </a:solidFill>
                <a:latin typeface="+mn-lt"/>
                <a:cs typeface="Helvetica" panose="020B0604020202020204" pitchFamily="34" charset="0"/>
              </a:rPr>
              <a:t>double blinded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  <a:cs typeface="Helvetica" panose="020B0604020202020204" pitchFamily="34" charset="0"/>
              </a:rPr>
              <a:t>and 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Helvetica" panose="020B0604020202020204" pitchFamily="34" charset="0"/>
              </a:rPr>
              <a:t>remove duplicates </a:t>
            </a:r>
          </a:p>
          <a:p>
            <a:endParaRPr lang="en-GB" b="1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880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69D9C-3E16-4B74-9B4F-ED54F6739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>
            <a:extLst>
              <a:ext uri="{FF2B5EF4-FFF2-40B4-BE49-F238E27FC236}">
                <a16:creationId xmlns:a16="http://schemas.microsoft.com/office/drawing/2014/main" id="{F0E94DFB-C6AE-10DC-4304-DF32B06D2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10535390" cy="1368000"/>
          </a:xfrm>
        </p:spPr>
        <p:txBody>
          <a:bodyPr/>
          <a:lstStyle/>
          <a:p>
            <a:r>
              <a:rPr lang="en-GB" dirty="0"/>
              <a:t>Methods</a:t>
            </a:r>
            <a:br>
              <a:rPr lang="en-GB" dirty="0"/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Scoping review framework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FE6D43-FE20-CE76-7401-7DB9087F7ED9}"/>
              </a:ext>
            </a:extLst>
          </p:cNvPr>
          <p:cNvSpPr txBox="1"/>
          <p:nvPr/>
        </p:nvSpPr>
        <p:spPr>
          <a:xfrm>
            <a:off x="360000" y="2388687"/>
            <a:ext cx="1175362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>
                    <a:lumMod val="50000"/>
                  </a:schemeClr>
                </a:solidFill>
              </a:rPr>
              <a:t>Inclusion criteria remained opened :</a:t>
            </a:r>
            <a:endParaRPr lang="en-GB" sz="2000" b="1" dirty="0">
              <a:solidFill>
                <a:schemeClr val="accent5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EC6A4F-6BB0-4E1C-F4DE-FA94F54C1411}"/>
              </a:ext>
            </a:extLst>
          </p:cNvPr>
          <p:cNvSpPr txBox="1"/>
          <p:nvPr/>
        </p:nvSpPr>
        <p:spPr>
          <a:xfrm>
            <a:off x="359998" y="2954462"/>
            <a:ext cx="11596871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en-GB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Every paper that </a:t>
            </a:r>
            <a:r>
              <a:rPr lang="en-GB" i="1" dirty="0">
                <a:solidFill>
                  <a:schemeClr val="accent5"/>
                </a:solidFill>
                <a:latin typeface="+mn-lt"/>
              </a:rPr>
              <a:t>relates temperature or climate and health in at least one African city </a:t>
            </a:r>
            <a:r>
              <a:rPr lang="en-GB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is included</a:t>
            </a:r>
          </a:p>
          <a:p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Screening performed </a:t>
            </a:r>
            <a:r>
              <a:rPr lang="en-GB" dirty="0">
                <a:solidFill>
                  <a:schemeClr val="accent5"/>
                </a:solidFill>
                <a:cs typeface="Helvetica" panose="020B0604020202020204" pitchFamily="34" charset="0"/>
              </a:rPr>
              <a:t>based on title and abstract</a:t>
            </a:r>
          </a:p>
          <a:p>
            <a:endParaRPr lang="en-US" i="1" dirty="0">
              <a:solidFill>
                <a:schemeClr val="bg1">
                  <a:lumMod val="50000"/>
                </a:schemeClr>
              </a:solidFill>
              <a:latin typeface="+mn-lt"/>
              <a:cs typeface="Helvetica" panose="020B0604020202020204" pitchFamily="34" charset="0"/>
            </a:endParaRPr>
          </a:p>
          <a:p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Helvetica" panose="020B0604020202020204" pitchFamily="34" charset="0"/>
              </a:rPr>
              <a:t>~ 85 % of agreement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  <a:cs typeface="Helvetica" panose="020B0604020202020204" pitchFamily="34" charset="0"/>
              </a:rPr>
              <a:t>between the two reviewers</a:t>
            </a:r>
          </a:p>
          <a:p>
            <a:endParaRPr lang="en-GB" dirty="0">
              <a:solidFill>
                <a:schemeClr val="bg1">
                  <a:lumMod val="50000"/>
                </a:schemeClr>
              </a:solidFill>
              <a:latin typeface="+mn-lt"/>
              <a:cs typeface="Helvetica" panose="020B0604020202020204" pitchFamily="34" charset="0"/>
            </a:endParaRPr>
          </a:p>
          <a:p>
            <a:r>
              <a:rPr lang="en-GB" sz="2000" dirty="0">
                <a:solidFill>
                  <a:schemeClr val="accent5"/>
                </a:solidFill>
                <a:latin typeface="+mn-lt"/>
                <a:cs typeface="Helvetica" panose="020B0604020202020204" pitchFamily="34" charset="0"/>
              </a:rPr>
              <a:t>134 manuscripts included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+mn-lt"/>
                <a:cs typeface="Helvetica" panose="020B0604020202020204" pitchFamily="34" charset="0"/>
              </a:rPr>
              <a:t>after </a:t>
            </a:r>
            <a:r>
              <a:rPr lang="en-GB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Helvetica" panose="020B0604020202020204" pitchFamily="34" charset="0"/>
              </a:rPr>
              <a:t>discussion</a:t>
            </a:r>
          </a:p>
          <a:p>
            <a:endParaRPr lang="en-GB" sz="20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  <a:cs typeface="Helvetica" panose="020B0604020202020204" pitchFamily="34" charset="0"/>
            </a:endParaRPr>
          </a:p>
          <a:p>
            <a:pPr algn="ctr"/>
            <a:r>
              <a:rPr lang="en-GB" sz="2800" b="1" dirty="0">
                <a:solidFill>
                  <a:schemeClr val="accent5"/>
                </a:solidFill>
                <a:latin typeface="+mn-lt"/>
                <a:cs typeface="Helvetica" panose="020B0604020202020204" pitchFamily="34" charset="0"/>
              </a:rPr>
              <a:t>107 papers</a:t>
            </a:r>
          </a:p>
          <a:p>
            <a:pPr algn="ctr"/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+mn-lt"/>
                <a:cs typeface="Helvetica" panose="020B0604020202020204" pitchFamily="34" charset="0"/>
              </a:rPr>
              <a:t>(excluding opinions, books, reviews, conference, non-traceable, non-English)</a:t>
            </a:r>
          </a:p>
          <a:p>
            <a:endParaRPr lang="en-GB" b="1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420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5C6C7-CD3F-C407-549E-881126AAE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78EE20-ACDB-D681-23A4-966B79FD53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263"/>
          <a:stretch>
            <a:fillRect/>
          </a:stretch>
        </p:blipFill>
        <p:spPr>
          <a:xfrm>
            <a:off x="6095998" y="2515649"/>
            <a:ext cx="5286375" cy="3559804"/>
          </a:xfrm>
          <a:prstGeom prst="rect">
            <a:avLst/>
          </a:prstGeom>
        </p:spPr>
      </p:pic>
      <p:sp>
        <p:nvSpPr>
          <p:cNvPr id="4" name="Title 3" descr="Heading">
            <a:extLst>
              <a:ext uri="{FF2B5EF4-FFF2-40B4-BE49-F238E27FC236}">
                <a16:creationId xmlns:a16="http://schemas.microsoft.com/office/drawing/2014/main" id="{BCE3EE37-9FBF-7BDD-464C-D37AC4BED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10535390" cy="1368000"/>
          </a:xfrm>
        </p:spPr>
        <p:txBody>
          <a:bodyPr/>
          <a:lstStyle/>
          <a:p>
            <a:r>
              <a:rPr lang="en-GB" dirty="0"/>
              <a:t>Preliminary results</a:t>
            </a:r>
            <a:br>
              <a:rPr lang="en-GB" dirty="0"/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Who studies climate and health in Africa, and where?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84D6E3-5AD5-DA10-CCFC-8127AABB8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427378"/>
            <a:ext cx="5286375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97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8B965-028E-1695-67B7-7A3508E80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>
            <a:extLst>
              <a:ext uri="{FF2B5EF4-FFF2-40B4-BE49-F238E27FC236}">
                <a16:creationId xmlns:a16="http://schemas.microsoft.com/office/drawing/2014/main" id="{26480B30-2600-1CF2-A483-95414D949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10535390" cy="1368000"/>
          </a:xfrm>
        </p:spPr>
        <p:txBody>
          <a:bodyPr/>
          <a:lstStyle/>
          <a:p>
            <a:r>
              <a:rPr lang="en-GB" dirty="0"/>
              <a:t>Preliminary results</a:t>
            </a:r>
            <a:br>
              <a:rPr lang="en-GB" dirty="0"/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Does east Africa follow continental trends of publications?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0C8B85-0714-39CD-F023-D3830BF489EE}"/>
              </a:ext>
            </a:extLst>
          </p:cNvPr>
          <p:cNvGrpSpPr/>
          <p:nvPr/>
        </p:nvGrpSpPr>
        <p:grpSpPr>
          <a:xfrm>
            <a:off x="1405257" y="2103279"/>
            <a:ext cx="9284538" cy="4438672"/>
            <a:chOff x="1405257" y="2048046"/>
            <a:chExt cx="9284538" cy="443867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AC2DF72-C3CE-E762-16E6-CA14C660E446}"/>
                </a:ext>
              </a:extLst>
            </p:cNvPr>
            <p:cNvGrpSpPr/>
            <p:nvPr/>
          </p:nvGrpSpPr>
          <p:grpSpPr>
            <a:xfrm>
              <a:off x="7391478" y="2221051"/>
              <a:ext cx="3298317" cy="3093593"/>
              <a:chOff x="7875496" y="2098722"/>
              <a:chExt cx="3019894" cy="2751776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8A0341-4670-12AB-11BF-AA85D5F68B75}"/>
                  </a:ext>
                </a:extLst>
              </p:cNvPr>
              <p:cNvSpPr txBox="1"/>
              <p:nvPr/>
            </p:nvSpPr>
            <p:spPr>
              <a:xfrm>
                <a:off x="7875496" y="2098722"/>
                <a:ext cx="597944" cy="3011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>
                    <a:solidFill>
                      <a:schemeClr val="bg1">
                        <a:lumMod val="50000"/>
                      </a:schemeClr>
                    </a:solidFill>
                  </a:rPr>
                  <a:t>107</a:t>
                </a:r>
                <a:endParaRPr lang="en-GB" sz="1600" b="1" dirty="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E37873F-11C8-66D2-DA53-3E9677B1E011}"/>
                  </a:ext>
                </a:extLst>
              </p:cNvPr>
              <p:cNvSpPr txBox="1"/>
              <p:nvPr/>
            </p:nvSpPr>
            <p:spPr>
              <a:xfrm>
                <a:off x="7875496" y="3531282"/>
                <a:ext cx="597944" cy="3011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>
                    <a:solidFill>
                      <a:schemeClr val="accent6">
                        <a:lumMod val="75000"/>
                      </a:schemeClr>
                    </a:solidFill>
                  </a:rPr>
                  <a:t>57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C1145A-C751-BB36-B80D-D05FCD33890A}"/>
                  </a:ext>
                </a:extLst>
              </p:cNvPr>
              <p:cNvSpPr txBox="1"/>
              <p:nvPr/>
            </p:nvSpPr>
            <p:spPr>
              <a:xfrm>
                <a:off x="7875496" y="4549352"/>
                <a:ext cx="597944" cy="3011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>
                    <a:solidFill>
                      <a:schemeClr val="accent5"/>
                    </a:solidFill>
                  </a:rPr>
                  <a:t>21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4D501C46-83E5-AC70-1A8B-74CA0335CEB7}"/>
                  </a:ext>
                </a:extLst>
              </p:cNvPr>
              <p:cNvCxnSpPr>
                <a:stCxn id="7" idx="2"/>
                <a:endCxn id="9" idx="0"/>
              </p:cNvCxnSpPr>
              <p:nvPr/>
            </p:nvCxnSpPr>
            <p:spPr>
              <a:xfrm>
                <a:off x="8174468" y="2399868"/>
                <a:ext cx="0" cy="1131414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F342A59A-0277-93BC-DF45-57EEB2B6D702}"/>
                  </a:ext>
                </a:extLst>
              </p:cNvPr>
              <p:cNvCxnSpPr>
                <a:cxnSpLocks/>
                <a:stCxn id="9" idx="2"/>
                <a:endCxn id="10" idx="0"/>
              </p:cNvCxnSpPr>
              <p:nvPr/>
            </p:nvCxnSpPr>
            <p:spPr>
              <a:xfrm>
                <a:off x="8174468" y="3832429"/>
                <a:ext cx="0" cy="716923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DC9BB30-D617-A13B-8CA5-6B028717494C}"/>
                  </a:ext>
                </a:extLst>
              </p:cNvPr>
              <p:cNvSpPr txBox="1"/>
              <p:nvPr/>
            </p:nvSpPr>
            <p:spPr>
              <a:xfrm>
                <a:off x="8625839" y="2578548"/>
                <a:ext cx="22695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>
                    <a:solidFill>
                      <a:schemeClr val="bg1">
                        <a:lumMod val="50000"/>
                      </a:schemeClr>
                    </a:solidFill>
                  </a:rPr>
                  <a:t>No global or regional</a:t>
                </a:r>
              </a:p>
              <a:p>
                <a:r>
                  <a:rPr lang="en-GB" sz="1600" b="1" dirty="0">
                    <a:solidFill>
                      <a:schemeClr val="bg1">
                        <a:lumMod val="50000"/>
                      </a:schemeClr>
                    </a:solidFill>
                  </a:rPr>
                  <a:t>Max. 10 cities</a:t>
                </a:r>
                <a:endParaRPr lang="en-GB" sz="1600" b="1" dirty="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0C2AB4-6A49-70B4-750F-DF2EEE351FE6}"/>
                  </a:ext>
                </a:extLst>
              </p:cNvPr>
              <p:cNvSpPr txBox="1"/>
              <p:nvPr/>
            </p:nvSpPr>
            <p:spPr>
              <a:xfrm>
                <a:off x="8625839" y="3867593"/>
                <a:ext cx="226955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>
                    <a:solidFill>
                      <a:schemeClr val="bg1">
                        <a:lumMod val="50000"/>
                      </a:schemeClr>
                    </a:solidFill>
                  </a:rPr>
                  <a:t>Only around Lake Victoria Basin</a:t>
                </a:r>
                <a:endParaRPr lang="en-GB" sz="1600" b="1" dirty="0">
                  <a:solidFill>
                    <a:schemeClr val="accent5"/>
                  </a:solidFill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4C241A-CF06-8BFE-7F91-19D439F96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5257" y="2048046"/>
              <a:ext cx="5573963" cy="4438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0836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B0F48-E3F1-E4E8-097F-8E9526D47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>
            <a:extLst>
              <a:ext uri="{FF2B5EF4-FFF2-40B4-BE49-F238E27FC236}">
                <a16:creationId xmlns:a16="http://schemas.microsoft.com/office/drawing/2014/main" id="{4D0FCDE5-3BFA-BF92-8D4D-ED05F76E7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10535390" cy="1368000"/>
          </a:xfrm>
        </p:spPr>
        <p:txBody>
          <a:bodyPr/>
          <a:lstStyle/>
          <a:p>
            <a:r>
              <a:rPr lang="en-GB" dirty="0"/>
              <a:t>Preliminary results</a:t>
            </a:r>
            <a:br>
              <a:rPr lang="en-GB" dirty="0"/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Keyword from titles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7BD79F-B292-4E16-CDC0-877E5B6B0D68}"/>
              </a:ext>
            </a:extLst>
          </p:cNvPr>
          <p:cNvSpPr txBox="1"/>
          <p:nvPr/>
        </p:nvSpPr>
        <p:spPr>
          <a:xfrm>
            <a:off x="8572819" y="6036954"/>
            <a:ext cx="346780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>
                <a:solidFill>
                  <a:schemeClr val="bg1">
                    <a:lumMod val="50000"/>
                  </a:schemeClr>
                </a:solidFill>
              </a:rPr>
              <a:t>21 titles</a:t>
            </a:r>
          </a:p>
          <a:p>
            <a:r>
              <a:rPr lang="en-GB" sz="1600" b="1">
                <a:solidFill>
                  <a:schemeClr val="bg1">
                    <a:lumMod val="50000"/>
                  </a:schemeClr>
                </a:solidFill>
              </a:rPr>
              <a:t>Max. occurrence = 7</a:t>
            </a:r>
            <a:endParaRPr lang="en-GB" sz="1600" b="1" dirty="0">
              <a:solidFill>
                <a:schemeClr val="accent5"/>
              </a:solidFill>
            </a:endParaRPr>
          </a:p>
        </p:txBody>
      </p:sp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7F431B3-BD23-E083-7213-4ECD5DF969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958" b="11972"/>
          <a:stretch>
            <a:fillRect/>
          </a:stretch>
        </p:blipFill>
        <p:spPr>
          <a:xfrm>
            <a:off x="2189600" y="1896101"/>
            <a:ext cx="6241751" cy="474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78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B7B3E-3F7C-9C9A-78CB-2E1A5A6D0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>
            <a:extLst>
              <a:ext uri="{FF2B5EF4-FFF2-40B4-BE49-F238E27FC236}">
                <a16:creationId xmlns:a16="http://schemas.microsoft.com/office/drawing/2014/main" id="{1F640B52-C6BE-A613-8BD4-7DE78E9B8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10535390" cy="1368000"/>
          </a:xfrm>
        </p:spPr>
        <p:txBody>
          <a:bodyPr/>
          <a:lstStyle/>
          <a:p>
            <a:r>
              <a:rPr lang="en-GB" dirty="0"/>
              <a:t>Preliminary results</a:t>
            </a:r>
            <a:br>
              <a:rPr lang="en-GB" dirty="0"/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Keyword from authors</a:t>
            </a:r>
            <a:endParaRPr lang="en-GB" dirty="0"/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1F7AB808-096B-98EA-A8F2-B108638323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439" b="12394"/>
          <a:stretch>
            <a:fillRect/>
          </a:stretch>
        </p:blipFill>
        <p:spPr>
          <a:xfrm>
            <a:off x="2189600" y="1929942"/>
            <a:ext cx="6241751" cy="46917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CC00A9-A884-6453-DF04-6E88A4AD1C82}"/>
              </a:ext>
            </a:extLst>
          </p:cNvPr>
          <p:cNvSpPr txBox="1"/>
          <p:nvPr/>
        </p:nvSpPr>
        <p:spPr>
          <a:xfrm>
            <a:off x="8572819" y="6036954"/>
            <a:ext cx="346780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13 studies with author keywords</a:t>
            </a:r>
          </a:p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Max. occurrence = 9</a:t>
            </a:r>
            <a:endParaRPr lang="en-GB" sz="16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9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82631-357B-F3BD-4785-DEF610F18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D1ABAD8-9B66-3D9A-E493-20A844633D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705" r="23870" b="24784"/>
          <a:stretch>
            <a:fillRect/>
          </a:stretch>
        </p:blipFill>
        <p:spPr>
          <a:xfrm>
            <a:off x="7476421" y="2178604"/>
            <a:ext cx="4136472" cy="4210719"/>
          </a:xfrm>
          <a:prstGeom prst="rect">
            <a:avLst/>
          </a:prstGeom>
        </p:spPr>
      </p:pic>
      <p:sp>
        <p:nvSpPr>
          <p:cNvPr id="4" name="Title 3" descr="Heading">
            <a:extLst>
              <a:ext uri="{FF2B5EF4-FFF2-40B4-BE49-F238E27FC236}">
                <a16:creationId xmlns:a16="http://schemas.microsoft.com/office/drawing/2014/main" id="{645D1496-6EB1-7C51-DBC0-40A2762BD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10535390" cy="1368000"/>
          </a:xfrm>
        </p:spPr>
        <p:txBody>
          <a:bodyPr/>
          <a:lstStyle/>
          <a:p>
            <a:r>
              <a:rPr lang="en-GB" dirty="0"/>
              <a:t>Preliminary results</a:t>
            </a:r>
            <a:br>
              <a:rPr lang="en-GB" dirty="0"/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Main themes, location and methods covered in the papers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4F753D-8C04-59C6-1537-13B601B59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1984058"/>
            <a:ext cx="7116421" cy="4763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347BB-D5C4-C181-37EA-B5C36BC512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26" t="80498" r="929" b="710"/>
          <a:stretch>
            <a:fillRect/>
          </a:stretch>
        </p:blipFill>
        <p:spPr>
          <a:xfrm>
            <a:off x="8057767" y="6326010"/>
            <a:ext cx="3270974" cy="47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8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D6300-34F0-D207-7B48-F98293477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>
            <a:extLst>
              <a:ext uri="{FF2B5EF4-FFF2-40B4-BE49-F238E27FC236}">
                <a16:creationId xmlns:a16="http://schemas.microsoft.com/office/drawing/2014/main" id="{382E0D8F-903C-CAD3-DC93-1BD566A31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10535390" cy="1368000"/>
          </a:xfrm>
        </p:spPr>
        <p:txBody>
          <a:bodyPr/>
          <a:lstStyle/>
          <a:p>
            <a:r>
              <a:rPr lang="en-GB" dirty="0"/>
              <a:t>Preliminary results</a:t>
            </a:r>
            <a:br>
              <a:rPr lang="en-GB" dirty="0"/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Main themes, location and methods covered in the papers</a:t>
            </a:r>
            <a:endParaRPr lang="en-GB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AA922C5-ED86-D04F-8438-1E161EB3F8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976334"/>
              </p:ext>
            </p:extLst>
          </p:nvPr>
        </p:nvGraphicFramePr>
        <p:xfrm>
          <a:off x="360000" y="2165641"/>
          <a:ext cx="11731914" cy="437800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55319">
                  <a:extLst>
                    <a:ext uri="{9D8B030D-6E8A-4147-A177-3AD203B41FA5}">
                      <a16:colId xmlns:a16="http://schemas.microsoft.com/office/drawing/2014/main" val="734895335"/>
                    </a:ext>
                  </a:extLst>
                </a:gridCol>
                <a:gridCol w="1955319">
                  <a:extLst>
                    <a:ext uri="{9D8B030D-6E8A-4147-A177-3AD203B41FA5}">
                      <a16:colId xmlns:a16="http://schemas.microsoft.com/office/drawing/2014/main" val="1597282748"/>
                    </a:ext>
                  </a:extLst>
                </a:gridCol>
                <a:gridCol w="1955319">
                  <a:extLst>
                    <a:ext uri="{9D8B030D-6E8A-4147-A177-3AD203B41FA5}">
                      <a16:colId xmlns:a16="http://schemas.microsoft.com/office/drawing/2014/main" val="2288706512"/>
                    </a:ext>
                  </a:extLst>
                </a:gridCol>
                <a:gridCol w="1955319">
                  <a:extLst>
                    <a:ext uri="{9D8B030D-6E8A-4147-A177-3AD203B41FA5}">
                      <a16:colId xmlns:a16="http://schemas.microsoft.com/office/drawing/2014/main" val="2580943010"/>
                    </a:ext>
                  </a:extLst>
                </a:gridCol>
                <a:gridCol w="1955319">
                  <a:extLst>
                    <a:ext uri="{9D8B030D-6E8A-4147-A177-3AD203B41FA5}">
                      <a16:colId xmlns:a16="http://schemas.microsoft.com/office/drawing/2014/main" val="43071167"/>
                    </a:ext>
                  </a:extLst>
                </a:gridCol>
                <a:gridCol w="1955319">
                  <a:extLst>
                    <a:ext uri="{9D8B030D-6E8A-4147-A177-3AD203B41FA5}">
                      <a16:colId xmlns:a16="http://schemas.microsoft.com/office/drawing/2014/main" val="2395736234"/>
                    </a:ext>
                  </a:extLst>
                </a:gridCol>
              </a:tblGrid>
              <a:tr h="69448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Air temperature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Rainfall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Vector-borne diseases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Climate adaptation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Air quality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Research methods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825624"/>
                  </a:ext>
                </a:extLst>
              </a:tr>
              <a:tr h="572284">
                <a:tc>
                  <a:txBody>
                    <a:bodyPr/>
                    <a:lstStyle/>
                    <a:p>
                      <a:r>
                        <a:rPr lang="en-GB" sz="1400" dirty="0"/>
                        <a:t>Mortality (children and 50 +)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Flooding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Malaria, dengue, chikungunya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Informal settlement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Particulate matter composition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Climate data analysis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179634"/>
                  </a:ext>
                </a:extLst>
              </a:tr>
              <a:tr h="699946">
                <a:tc>
                  <a:txBody>
                    <a:bodyPr/>
                    <a:lstStyle/>
                    <a:p>
                      <a:r>
                        <a:rPr lang="en-GB" sz="1400" dirty="0"/>
                        <a:t>Thermal discomfort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Infectious disease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Vector competence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Climate awareness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Climatology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Urban climate and building energy models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635256"/>
                  </a:ext>
                </a:extLst>
              </a:tr>
              <a:tr h="387596">
                <a:tc>
                  <a:txBody>
                    <a:bodyPr/>
                    <a:lstStyle/>
                    <a:p>
                      <a:r>
                        <a:rPr lang="en-GB" sz="1400" dirty="0"/>
                        <a:t>Indoor vs Outdoor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Diarrhoea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Vector density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Urban greening and agriculture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Non-communicable diseases (NCD)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Survey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773863"/>
                  </a:ext>
                </a:extLst>
              </a:tr>
              <a:tr h="374404">
                <a:tc>
                  <a:txBody>
                    <a:bodyPr/>
                    <a:lstStyle/>
                    <a:p>
                      <a:r>
                        <a:rPr lang="en-GB" sz="1400" dirty="0"/>
                        <a:t>Vector competence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Food security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Building efficiency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Remote sensing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769434"/>
                  </a:ext>
                </a:extLst>
              </a:tr>
              <a:tr h="586854">
                <a:tc>
                  <a:txBody>
                    <a:bodyPr/>
                    <a:lstStyle/>
                    <a:p>
                      <a:r>
                        <a:rPr lang="en-GB" sz="1400" dirty="0"/>
                        <a:t>Infectious disease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Water management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Regression, machine learning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390746"/>
                  </a:ext>
                </a:extLst>
              </a:tr>
              <a:tr h="4085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/>
                        <a:t>Non-communicable diseases (NCD)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Population behaviour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Distributed lag model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343733"/>
                  </a:ext>
                </a:extLst>
              </a:tr>
              <a:tr h="382138">
                <a:tc>
                  <a:txBody>
                    <a:bodyPr/>
                    <a:lstStyle/>
                    <a:p>
                      <a:r>
                        <a:rPr lang="en-GB" sz="1400" dirty="0"/>
                        <a:t>Pneumonia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Co-benefits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939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0837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360000" y="899999"/>
            <a:ext cx="10535390" cy="1368000"/>
          </a:xfrm>
        </p:spPr>
        <p:txBody>
          <a:bodyPr/>
          <a:lstStyle/>
          <a:p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Perspectives</a:t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On the importance to remain geographically bounded</a:t>
            </a:r>
            <a:endParaRPr lang="en-GB" dirty="0"/>
          </a:p>
        </p:txBody>
      </p:sp>
      <p:sp>
        <p:nvSpPr>
          <p:cNvPr id="2" name="Text Placeholder 4" descr="Text">
            <a:extLst>
              <a:ext uri="{FF2B5EF4-FFF2-40B4-BE49-F238E27FC236}">
                <a16:creationId xmlns:a16="http://schemas.microsoft.com/office/drawing/2014/main" id="{79C13C0F-3A95-5D86-CBAE-D2D5C5C24CC5}"/>
              </a:ext>
            </a:extLst>
          </p:cNvPr>
          <p:cNvSpPr txBox="1">
            <a:spLocks/>
          </p:cNvSpPr>
          <p:nvPr/>
        </p:nvSpPr>
        <p:spPr bwMode="auto">
          <a:xfrm>
            <a:off x="360000" y="2329709"/>
            <a:ext cx="10799613" cy="400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2250" indent="-22225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2250" indent="-211138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12" marR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5" marR="0" indent="-1809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Countries leading research outside Africa and </a:t>
            </a:r>
            <a:r>
              <a:rPr lang="en-US" dirty="0">
                <a:solidFill>
                  <a:schemeClr val="accent5"/>
                </a:solidFill>
              </a:rPr>
              <a:t>prevalence of South Africa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5"/>
                </a:solidFill>
              </a:rPr>
              <a:t>Lake Victoria basin poorly studied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as a whole (reliant on Kampala and Nairobi)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Heat stress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dirty="0">
                <a:solidFill>
                  <a:schemeClr val="accent2"/>
                </a:solidFill>
              </a:rPr>
              <a:t>air pollution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vector-borne diseases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as main focus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No guidelines provided, </a:t>
            </a:r>
            <a:r>
              <a:rPr lang="en-US" dirty="0">
                <a:solidFill>
                  <a:schemeClr val="accent5"/>
                </a:solidFill>
              </a:rPr>
              <a:t>work remains explorative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Focusing on temperature already shows </a:t>
            </a:r>
            <a:r>
              <a:rPr lang="en-US" dirty="0">
                <a:solidFill>
                  <a:schemeClr val="accent5"/>
                </a:solidFill>
              </a:rPr>
              <a:t>opportunities to prevent maladaptation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	</a:t>
            </a:r>
            <a:endParaRPr lang="en-US" dirty="0">
              <a:solidFill>
                <a:schemeClr val="accent5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accent5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accent5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dirty="0">
                <a:solidFill>
                  <a:schemeClr val="accent5"/>
                </a:solidFill>
              </a:rPr>
              <a:t>		</a:t>
            </a:r>
            <a:endParaRPr lang="en-GB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979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026F7-2121-FCB5-32FA-1A0AA15FE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>
            <a:extLst>
              <a:ext uri="{FF2B5EF4-FFF2-40B4-BE49-F238E27FC236}">
                <a16:creationId xmlns:a16="http://schemas.microsoft.com/office/drawing/2014/main" id="{09324CA9-3173-6449-74A7-A74E75B29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10535390" cy="1368000"/>
          </a:xfrm>
        </p:spPr>
        <p:txBody>
          <a:bodyPr/>
          <a:lstStyle/>
          <a:p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Ice breaker</a:t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Thursday morning jokes</a:t>
            </a:r>
            <a:endParaRPr lang="en-GB" dirty="0"/>
          </a:p>
        </p:txBody>
      </p:sp>
      <p:sp>
        <p:nvSpPr>
          <p:cNvPr id="3" name="Text Placeholder 4" descr="Text">
            <a:extLst>
              <a:ext uri="{FF2B5EF4-FFF2-40B4-BE49-F238E27FC236}">
                <a16:creationId xmlns:a16="http://schemas.microsoft.com/office/drawing/2014/main" id="{25589BF9-EB60-67A1-81D2-4C3F48401202}"/>
              </a:ext>
            </a:extLst>
          </p:cNvPr>
          <p:cNvSpPr txBox="1">
            <a:spLocks/>
          </p:cNvSpPr>
          <p:nvPr/>
        </p:nvSpPr>
        <p:spPr bwMode="auto">
          <a:xfrm>
            <a:off x="1950515" y="3000030"/>
            <a:ext cx="8290969" cy="174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2250" indent="-22225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2250" indent="-211138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12" marR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5" marR="0" indent="-1809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Do you know who’s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hard like concrete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comes back to save the urban climate 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universe?</a:t>
            </a:r>
            <a:endParaRPr lang="en-US" sz="4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501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F52D5-067A-F7BA-E1F0-40EFBD57D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>
            <a:extLst>
              <a:ext uri="{FF2B5EF4-FFF2-40B4-BE49-F238E27FC236}">
                <a16:creationId xmlns:a16="http://schemas.microsoft.com/office/drawing/2014/main" id="{7DA9D2F4-405B-CF4C-4EE8-5E8C94F7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10535390" cy="1368000"/>
          </a:xfrm>
        </p:spPr>
        <p:txBody>
          <a:bodyPr/>
          <a:lstStyle/>
          <a:p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Perspectives</a:t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On the importance to remain geographically bounded</a:t>
            </a:r>
            <a:endParaRPr lang="en-GB" dirty="0"/>
          </a:p>
        </p:txBody>
      </p:sp>
      <p:sp>
        <p:nvSpPr>
          <p:cNvPr id="2" name="Text Placeholder 4" descr="Text">
            <a:extLst>
              <a:ext uri="{FF2B5EF4-FFF2-40B4-BE49-F238E27FC236}">
                <a16:creationId xmlns:a16="http://schemas.microsoft.com/office/drawing/2014/main" id="{56C9D3FE-8C2E-D6CA-2642-8617D7DDE7C0}"/>
              </a:ext>
            </a:extLst>
          </p:cNvPr>
          <p:cNvSpPr txBox="1">
            <a:spLocks/>
          </p:cNvSpPr>
          <p:nvPr/>
        </p:nvSpPr>
        <p:spPr bwMode="auto">
          <a:xfrm>
            <a:off x="360000" y="2329709"/>
            <a:ext cx="10799613" cy="40017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2250" indent="-22225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2250" indent="-211138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12" marR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5" marR="0" indent="-1809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>
                    <a:lumMod val="50000"/>
                    <a:alpha val="30000"/>
                  </a:schemeClr>
                </a:solidFill>
              </a:rPr>
              <a:t>Countries leading research outside Africa and </a:t>
            </a:r>
            <a:r>
              <a:rPr lang="en-US" dirty="0">
                <a:solidFill>
                  <a:schemeClr val="accent5">
                    <a:alpha val="30000"/>
                  </a:schemeClr>
                </a:solidFill>
              </a:rPr>
              <a:t>prevalence of South Africa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>
                  <a:lumMod val="50000"/>
                  <a:alpha val="3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5">
                    <a:alpha val="30000"/>
                  </a:schemeClr>
                </a:solidFill>
              </a:rPr>
              <a:t>Lake Victoria basin poorly studied </a:t>
            </a:r>
            <a:r>
              <a:rPr lang="en-US" dirty="0">
                <a:solidFill>
                  <a:schemeClr val="bg1">
                    <a:lumMod val="50000"/>
                    <a:alpha val="30000"/>
                  </a:schemeClr>
                </a:solidFill>
              </a:rPr>
              <a:t>as a whole (reliant on Kampala and Nairobi)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  <a:alpha val="3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60000"/>
                    <a:lumOff val="40000"/>
                    <a:alpha val="30000"/>
                  </a:schemeClr>
                </a:solidFill>
              </a:rPr>
              <a:t>Heat stress</a:t>
            </a:r>
            <a:r>
              <a:rPr lang="en-US" dirty="0">
                <a:solidFill>
                  <a:schemeClr val="bg1">
                    <a:lumMod val="50000"/>
                    <a:alpha val="30000"/>
                  </a:schemeClr>
                </a:solidFill>
              </a:rPr>
              <a:t>, </a:t>
            </a:r>
            <a:r>
              <a:rPr lang="en-US" dirty="0">
                <a:solidFill>
                  <a:schemeClr val="accent2">
                    <a:alpha val="30000"/>
                  </a:schemeClr>
                </a:solidFill>
              </a:rPr>
              <a:t>air pollution </a:t>
            </a:r>
            <a:r>
              <a:rPr lang="en-US" dirty="0">
                <a:solidFill>
                  <a:schemeClr val="bg1">
                    <a:lumMod val="50000"/>
                    <a:alpha val="30000"/>
                  </a:schemeClr>
                </a:solidFill>
              </a:rPr>
              <a:t>and </a:t>
            </a:r>
            <a:r>
              <a:rPr lang="en-US" dirty="0">
                <a:solidFill>
                  <a:schemeClr val="accent3">
                    <a:lumMod val="75000"/>
                    <a:alpha val="30000"/>
                  </a:schemeClr>
                </a:solidFill>
              </a:rPr>
              <a:t>vector-borne diseases </a:t>
            </a:r>
            <a:r>
              <a:rPr lang="en-US" dirty="0">
                <a:solidFill>
                  <a:schemeClr val="bg1">
                    <a:lumMod val="50000"/>
                    <a:alpha val="30000"/>
                  </a:schemeClr>
                </a:solidFill>
              </a:rPr>
              <a:t>as main focus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  <a:alpha val="3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  <a:alpha val="30000"/>
                  </a:schemeClr>
                </a:solidFill>
              </a:rPr>
              <a:t>No guidelines provided, </a:t>
            </a:r>
            <a:r>
              <a:rPr lang="en-US" dirty="0">
                <a:solidFill>
                  <a:schemeClr val="accent5">
                    <a:alpha val="30000"/>
                  </a:schemeClr>
                </a:solidFill>
              </a:rPr>
              <a:t>work remains explorative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  <a:alpha val="3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>
                    <a:lumMod val="50000"/>
                    <a:alpha val="30000"/>
                  </a:schemeClr>
                </a:solidFill>
              </a:rPr>
              <a:t>Focusing on temperature already shows </a:t>
            </a:r>
            <a:r>
              <a:rPr lang="en-US" dirty="0">
                <a:solidFill>
                  <a:schemeClr val="accent5">
                    <a:alpha val="30000"/>
                  </a:schemeClr>
                </a:solidFill>
              </a:rPr>
              <a:t>opportunities to prevent maladaptation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>
                    <a:lumMod val="50000"/>
                    <a:alpha val="30000"/>
                  </a:schemeClr>
                </a:solidFill>
              </a:rPr>
              <a:t>		</a:t>
            </a:r>
            <a:endParaRPr lang="en-US" dirty="0">
              <a:solidFill>
                <a:schemeClr val="accent5">
                  <a:alpha val="3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accent5">
                  <a:alpha val="3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accent5">
                  <a:alpha val="3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>
                  <a:lumMod val="50000"/>
                  <a:alpha val="3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>
                    <a:lumMod val="50000"/>
                    <a:alpha val="30000"/>
                  </a:schemeClr>
                </a:solidFill>
              </a:rPr>
              <a:t>	</a:t>
            </a:r>
            <a:r>
              <a:rPr lang="en-US" dirty="0">
                <a:solidFill>
                  <a:schemeClr val="accent5">
                    <a:alpha val="30000"/>
                  </a:schemeClr>
                </a:solidFill>
              </a:rPr>
              <a:t>		</a:t>
            </a:r>
            <a:endParaRPr lang="en-GB" dirty="0">
              <a:solidFill>
                <a:schemeClr val="accent5">
                  <a:alpha val="30000"/>
                </a:schemeClr>
              </a:solidFill>
            </a:endParaRPr>
          </a:p>
        </p:txBody>
      </p:sp>
      <p:sp>
        <p:nvSpPr>
          <p:cNvPr id="3" name="Text Placeholder 4" descr="Text">
            <a:extLst>
              <a:ext uri="{FF2B5EF4-FFF2-40B4-BE49-F238E27FC236}">
                <a16:creationId xmlns:a16="http://schemas.microsoft.com/office/drawing/2014/main" id="{5CC12166-B904-D639-00BA-1E3884F21CB3}"/>
              </a:ext>
            </a:extLst>
          </p:cNvPr>
          <p:cNvSpPr txBox="1">
            <a:spLocks/>
          </p:cNvSpPr>
          <p:nvPr/>
        </p:nvSpPr>
        <p:spPr bwMode="auto">
          <a:xfrm>
            <a:off x="306845" y="3657972"/>
            <a:ext cx="11112342" cy="10045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2250" indent="-22225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2250" indent="-211138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12" marR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5" marR="0" indent="-1809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Need to continue explorative work to respond to the urgency</a:t>
            </a:r>
          </a:p>
        </p:txBody>
      </p:sp>
    </p:spTree>
    <p:extLst>
      <p:ext uri="{BB962C8B-B14F-4D97-AF65-F5344CB8AC3E}">
        <p14:creationId xmlns:p14="http://schemas.microsoft.com/office/powerpoint/2010/main" val="1948376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5F759-F862-F016-11D5-1343A012F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le of bricks in a pile&#10;&#10;AI-generated content may be incorrect.">
            <a:extLst>
              <a:ext uri="{FF2B5EF4-FFF2-40B4-BE49-F238E27FC236}">
                <a16:creationId xmlns:a16="http://schemas.microsoft.com/office/drawing/2014/main" id="{A9FB1250-B8A9-614A-3798-7631FCC278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13113" r="-1416" b="17604"/>
          <a:stretch>
            <a:fillRect/>
          </a:stretch>
        </p:blipFill>
        <p:spPr>
          <a:xfrm>
            <a:off x="-1" y="548640"/>
            <a:ext cx="12418023" cy="6362700"/>
          </a:xfrm>
          <a:prstGeom prst="rect">
            <a:avLst/>
          </a:prstGeom>
        </p:spPr>
      </p:pic>
      <p:sp>
        <p:nvSpPr>
          <p:cNvPr id="2" name="Title 3" descr="Heading">
            <a:extLst>
              <a:ext uri="{FF2B5EF4-FFF2-40B4-BE49-F238E27FC236}">
                <a16:creationId xmlns:a16="http://schemas.microsoft.com/office/drawing/2014/main" id="{A45643F9-2826-DC4B-25A4-F01E47D1ED22}"/>
              </a:ext>
            </a:extLst>
          </p:cNvPr>
          <p:cNvSpPr txBox="1">
            <a:spLocks/>
          </p:cNvSpPr>
          <p:nvPr/>
        </p:nvSpPr>
        <p:spPr bwMode="auto">
          <a:xfrm>
            <a:off x="-109384" y="646607"/>
            <a:ext cx="12506631" cy="100152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0" tIns="18000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i="0" kern="120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>
                <a:solidFill>
                  <a:prstClr val="black"/>
                </a:solidFill>
                <a:latin typeface="Arial"/>
              </a:rPr>
              <a:t>Time for questions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2244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0CD98-DC1E-D71C-9431-E490402C6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>
            <a:extLst>
              <a:ext uri="{FF2B5EF4-FFF2-40B4-BE49-F238E27FC236}">
                <a16:creationId xmlns:a16="http://schemas.microsoft.com/office/drawing/2014/main" id="{1D563AC4-6A90-E541-BA48-53F699E68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10535390" cy="1368000"/>
          </a:xfrm>
        </p:spPr>
        <p:txBody>
          <a:bodyPr/>
          <a:lstStyle/>
          <a:p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Ice breaker</a:t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Thursday morning jokes</a:t>
            </a:r>
            <a:endParaRPr lang="en-GB" dirty="0"/>
          </a:p>
        </p:txBody>
      </p:sp>
      <p:pic>
        <p:nvPicPr>
          <p:cNvPr id="5" name="Picture 4" descr="A close-up of a person&#10;&#10;AI-generated content may be incorrect.">
            <a:extLst>
              <a:ext uri="{FF2B5EF4-FFF2-40B4-BE49-F238E27FC236}">
                <a16:creationId xmlns:a16="http://schemas.microsoft.com/office/drawing/2014/main" id="{FE57B844-BE31-EACA-3C0D-037635063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207" y="2176495"/>
            <a:ext cx="2894279" cy="3524210"/>
          </a:xfrm>
          <a:prstGeom prst="rect">
            <a:avLst/>
          </a:prstGeom>
        </p:spPr>
      </p:pic>
      <p:pic>
        <p:nvPicPr>
          <p:cNvPr id="7" name="Picture 6" descr="A person flexing his arm&#10;&#10;AI-generated content may be incorrect.">
            <a:extLst>
              <a:ext uri="{FF2B5EF4-FFF2-40B4-BE49-F238E27FC236}">
                <a16:creationId xmlns:a16="http://schemas.microsoft.com/office/drawing/2014/main" id="{F89432BC-E9D1-AF7C-B69B-30D9D85FF0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906"/>
          <a:stretch>
            <a:fillRect/>
          </a:stretch>
        </p:blipFill>
        <p:spPr>
          <a:xfrm>
            <a:off x="3695349" y="3906906"/>
            <a:ext cx="1723546" cy="1793799"/>
          </a:xfrm>
          <a:prstGeom prst="rect">
            <a:avLst/>
          </a:prstGeom>
        </p:spPr>
      </p:pic>
      <p:sp>
        <p:nvSpPr>
          <p:cNvPr id="8" name="Text Placeholder 4" descr="Text">
            <a:extLst>
              <a:ext uri="{FF2B5EF4-FFF2-40B4-BE49-F238E27FC236}">
                <a16:creationId xmlns:a16="http://schemas.microsoft.com/office/drawing/2014/main" id="{92299D44-15F7-3CFB-6554-267EF1A709B1}"/>
              </a:ext>
            </a:extLst>
          </p:cNvPr>
          <p:cNvSpPr txBox="1">
            <a:spLocks/>
          </p:cNvSpPr>
          <p:nvPr/>
        </p:nvSpPr>
        <p:spPr bwMode="auto">
          <a:xfrm>
            <a:off x="1950515" y="5878242"/>
            <a:ext cx="8290969" cy="174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2250" indent="-22225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2250" indent="-211138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12" marR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5" marR="0" indent="-1809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Luke How(h)</a:t>
            </a:r>
            <a:r>
              <a:rPr lang="en-US" sz="4000" dirty="0" err="1">
                <a:solidFill>
                  <a:schemeClr val="bg1">
                    <a:lumMod val="50000"/>
                  </a:schemeClr>
                </a:solidFill>
              </a:rPr>
              <a:t>ard</a:t>
            </a:r>
            <a:endParaRPr lang="en-US" sz="4000" dirty="0">
              <a:solidFill>
                <a:schemeClr val="accent5"/>
              </a:solidFill>
            </a:endParaRPr>
          </a:p>
        </p:txBody>
      </p:sp>
      <p:pic>
        <p:nvPicPr>
          <p:cNvPr id="10" name="Picture 9" descr="A person holding a green light saber&#10;&#10;AI-generated content may be incorrect.">
            <a:extLst>
              <a:ext uri="{FF2B5EF4-FFF2-40B4-BE49-F238E27FC236}">
                <a16:creationId xmlns:a16="http://schemas.microsoft.com/office/drawing/2014/main" id="{1950CEB1-C69B-EFA8-BA0B-B001B87012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511" r="60595"/>
          <a:stretch>
            <a:fillRect/>
          </a:stretch>
        </p:blipFill>
        <p:spPr>
          <a:xfrm flipH="1">
            <a:off x="7272798" y="3563934"/>
            <a:ext cx="1659662" cy="21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45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94DE2-42BF-1664-689F-1C304FE07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frica with different colored areas&#10;&#10;Description automatically generated">
            <a:extLst>
              <a:ext uri="{FF2B5EF4-FFF2-40B4-BE49-F238E27FC236}">
                <a16:creationId xmlns:a16="http://schemas.microsoft.com/office/drawing/2014/main" id="{77BF1D41-EC68-C419-A9FD-13BABA6F8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869" y="2267999"/>
            <a:ext cx="4020074" cy="4434406"/>
          </a:xfrm>
          <a:prstGeom prst="rect">
            <a:avLst/>
          </a:prstGeom>
        </p:spPr>
      </p:pic>
      <p:sp>
        <p:nvSpPr>
          <p:cNvPr id="4" name="Title 3" descr="Heading">
            <a:extLst>
              <a:ext uri="{FF2B5EF4-FFF2-40B4-BE49-F238E27FC236}">
                <a16:creationId xmlns:a16="http://schemas.microsoft.com/office/drawing/2014/main" id="{095281C3-0978-4EE3-FF92-C10E82920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10535390" cy="1368000"/>
          </a:xfrm>
        </p:spPr>
        <p:txBody>
          <a:bodyPr/>
          <a:lstStyle/>
          <a:p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Introduction</a:t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Motivation for the review</a:t>
            </a:r>
            <a:endParaRPr lang="en-GB" dirty="0"/>
          </a:p>
        </p:txBody>
      </p:sp>
      <p:sp>
        <p:nvSpPr>
          <p:cNvPr id="18" name="Text Placeholder 4" descr="Text">
            <a:extLst>
              <a:ext uri="{FF2B5EF4-FFF2-40B4-BE49-F238E27FC236}">
                <a16:creationId xmlns:a16="http://schemas.microsoft.com/office/drawing/2014/main" id="{1B819199-603A-FCEA-8F67-B263F2740D70}"/>
              </a:ext>
            </a:extLst>
          </p:cNvPr>
          <p:cNvSpPr txBox="1">
            <a:spLocks/>
          </p:cNvSpPr>
          <p:nvPr/>
        </p:nvSpPr>
        <p:spPr bwMode="auto">
          <a:xfrm>
            <a:off x="360000" y="2267999"/>
            <a:ext cx="5647510" cy="443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2250" indent="-22225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2250" indent="-211138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12" marR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5" marR="0" indent="-1809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One of the 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highest population density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in the world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Fast and 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uncontrolled urbanization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Unique topography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and changing regional climate</a:t>
            </a:r>
          </a:p>
          <a:p>
            <a:pPr marL="0" indent="0">
              <a:buNone/>
            </a:pP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Tropical and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bi-modular wet seasons</a:t>
            </a:r>
          </a:p>
          <a:p>
            <a:pPr marL="0" indent="0">
              <a:buNone/>
            </a:pP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Limited data availability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preventing research</a:t>
            </a:r>
          </a:p>
          <a:p>
            <a:pPr marL="0" indent="0">
              <a:buNone/>
            </a:pP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Many </a:t>
            </a:r>
            <a:r>
              <a:rPr lang="en-US" sz="2000" dirty="0">
                <a:solidFill>
                  <a:schemeClr val="accent5"/>
                </a:solidFill>
              </a:rPr>
              <a:t>climate-driven health hazards</a:t>
            </a:r>
          </a:p>
        </p:txBody>
      </p:sp>
    </p:spTree>
    <p:extLst>
      <p:ext uri="{BB962C8B-B14F-4D97-AF65-F5344CB8AC3E}">
        <p14:creationId xmlns:p14="http://schemas.microsoft.com/office/powerpoint/2010/main" val="4088089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4DBD2-1AD2-4EBE-623A-67CFD2C65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>
            <a:extLst>
              <a:ext uri="{FF2B5EF4-FFF2-40B4-BE49-F238E27FC236}">
                <a16:creationId xmlns:a16="http://schemas.microsoft.com/office/drawing/2014/main" id="{37351F4D-5C6C-E851-3CE3-CE5FF81B9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10535390" cy="1368000"/>
          </a:xfrm>
        </p:spPr>
        <p:txBody>
          <a:bodyPr/>
          <a:lstStyle/>
          <a:p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Introduction</a:t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Rationale justifying the review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0C6DC2-0301-6E05-E7ED-92EB50E5F9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6"/>
          <a:stretch>
            <a:fillRect/>
          </a:stretch>
        </p:blipFill>
        <p:spPr>
          <a:xfrm>
            <a:off x="360000" y="2267999"/>
            <a:ext cx="5973280" cy="401087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913E176-6A50-D838-2DC6-FDD9EFEC3C79}"/>
              </a:ext>
            </a:extLst>
          </p:cNvPr>
          <p:cNvGrpSpPr/>
          <p:nvPr/>
        </p:nvGrpSpPr>
        <p:grpSpPr>
          <a:xfrm>
            <a:off x="6688183" y="2267999"/>
            <a:ext cx="5431200" cy="4010870"/>
            <a:chOff x="360000" y="2152640"/>
            <a:chExt cx="5736000" cy="44018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6A7D28-8873-C7B5-55EC-79741AC06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19747"/>
            <a:stretch>
              <a:fillRect/>
            </a:stretch>
          </p:blipFill>
          <p:spPr>
            <a:xfrm>
              <a:off x="360000" y="2790821"/>
              <a:ext cx="4611473" cy="13457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01A97F-787D-0D33-5D13-9223E2D22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0000" y="2152640"/>
              <a:ext cx="1352560" cy="63818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3FE0CCA-FB18-1DEE-D348-F59D65CFC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83629" r="72587" b="3612"/>
            <a:stretch>
              <a:fillRect/>
            </a:stretch>
          </p:blipFill>
          <p:spPr>
            <a:xfrm>
              <a:off x="1619794" y="2267999"/>
              <a:ext cx="1264149" cy="21394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FF4597D-E90C-DBD1-5278-04B6A78A6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61141"/>
            <a:stretch>
              <a:fillRect/>
            </a:stretch>
          </p:blipFill>
          <p:spPr>
            <a:xfrm>
              <a:off x="360000" y="4248942"/>
              <a:ext cx="5248313" cy="51078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FBB0995-8220-D78B-F157-F8B1C6407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76730" b="-2379"/>
            <a:stretch>
              <a:fillRect/>
            </a:stretch>
          </p:blipFill>
          <p:spPr>
            <a:xfrm>
              <a:off x="360000" y="4759731"/>
              <a:ext cx="5248313" cy="33715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CC5EF6C-0E32-DAD5-063D-A1DC3FB04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26137" y="4285409"/>
              <a:ext cx="1438286" cy="36195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A9B6991-8D6A-D832-FDDE-10ED1CF88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7851" y="5361548"/>
              <a:ext cx="5698149" cy="1192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02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5F731-3DF9-AD26-DA79-8088AA58A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>
            <a:extLst>
              <a:ext uri="{FF2B5EF4-FFF2-40B4-BE49-F238E27FC236}">
                <a16:creationId xmlns:a16="http://schemas.microsoft.com/office/drawing/2014/main" id="{84BC134F-13ED-8A22-071B-3E2EBF824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10535390" cy="1368000"/>
          </a:xfrm>
        </p:spPr>
        <p:txBody>
          <a:bodyPr/>
          <a:lstStyle/>
          <a:p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Introduction</a:t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Rationale justifying the review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35BDB5-F20B-AF42-CD65-402D84F66A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l="2756"/>
          <a:stretch>
            <a:fillRect/>
          </a:stretch>
        </p:blipFill>
        <p:spPr>
          <a:xfrm>
            <a:off x="360000" y="2267999"/>
            <a:ext cx="5973280" cy="401087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16AE682-BD20-4CC2-F712-23722FEE0BE2}"/>
              </a:ext>
            </a:extLst>
          </p:cNvPr>
          <p:cNvGrpSpPr/>
          <p:nvPr/>
        </p:nvGrpSpPr>
        <p:grpSpPr>
          <a:xfrm>
            <a:off x="6688183" y="2267999"/>
            <a:ext cx="5431200" cy="4010870"/>
            <a:chOff x="360000" y="2152640"/>
            <a:chExt cx="5736000" cy="44018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6B019A-50C9-09E4-88C7-E9B8DE898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rcRect b="19747"/>
            <a:stretch>
              <a:fillRect/>
            </a:stretch>
          </p:blipFill>
          <p:spPr>
            <a:xfrm>
              <a:off x="360000" y="2790821"/>
              <a:ext cx="4611473" cy="13457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F59BB2E-F169-27CC-DE0D-466666880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360000" y="2152640"/>
              <a:ext cx="1352560" cy="63818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EB2AD8E-57BF-7B2F-B018-709625337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rcRect t="83629" r="72587" b="3612"/>
            <a:stretch>
              <a:fillRect/>
            </a:stretch>
          </p:blipFill>
          <p:spPr>
            <a:xfrm>
              <a:off x="1619794" y="2267999"/>
              <a:ext cx="1264149" cy="21394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8E9E1C2-5FA2-E974-4618-018B1E292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rcRect b="61141"/>
            <a:stretch>
              <a:fillRect/>
            </a:stretch>
          </p:blipFill>
          <p:spPr>
            <a:xfrm>
              <a:off x="360000" y="4248942"/>
              <a:ext cx="5248313" cy="51078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479D8D8-1B30-0998-5574-CA5F847AE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rcRect t="76730" b="-2379"/>
            <a:stretch>
              <a:fillRect/>
            </a:stretch>
          </p:blipFill>
          <p:spPr>
            <a:xfrm>
              <a:off x="360000" y="4759731"/>
              <a:ext cx="5248313" cy="33715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F6D56A7-5D18-6D7B-8B52-5B3B1ACBB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35000"/>
            </a:blip>
            <a:stretch>
              <a:fillRect/>
            </a:stretch>
          </p:blipFill>
          <p:spPr>
            <a:xfrm>
              <a:off x="3426137" y="4285409"/>
              <a:ext cx="1438286" cy="36195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A3423C0-7E93-B1CA-EE9C-48EE1FABC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35000"/>
            </a:blip>
            <a:stretch>
              <a:fillRect/>
            </a:stretch>
          </p:blipFill>
          <p:spPr>
            <a:xfrm>
              <a:off x="397851" y="5361548"/>
              <a:ext cx="5698149" cy="1192905"/>
            </a:xfrm>
            <a:prstGeom prst="rect">
              <a:avLst/>
            </a:prstGeom>
          </p:spPr>
        </p:pic>
      </p:grpSp>
      <p:sp>
        <p:nvSpPr>
          <p:cNvPr id="18" name="Text Placeholder 4" descr="Text">
            <a:extLst>
              <a:ext uri="{FF2B5EF4-FFF2-40B4-BE49-F238E27FC236}">
                <a16:creationId xmlns:a16="http://schemas.microsoft.com/office/drawing/2014/main" id="{2C87D72D-0A79-201B-A380-91678696AFF3}"/>
              </a:ext>
            </a:extLst>
          </p:cNvPr>
          <p:cNvSpPr txBox="1">
            <a:spLocks/>
          </p:cNvSpPr>
          <p:nvPr/>
        </p:nvSpPr>
        <p:spPr bwMode="auto">
          <a:xfrm>
            <a:off x="2024743" y="3657972"/>
            <a:ext cx="8142514" cy="10045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2250" indent="-22225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2250" indent="-211138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12" marR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5" marR="0" indent="-180975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accent5"/>
                </a:solidFill>
              </a:rPr>
              <a:t>Little is known on how these changes impact health in cities of (east) Africa</a:t>
            </a:r>
          </a:p>
        </p:txBody>
      </p:sp>
    </p:spTree>
    <p:extLst>
      <p:ext uri="{BB962C8B-B14F-4D97-AF65-F5344CB8AC3E}">
        <p14:creationId xmlns:p14="http://schemas.microsoft.com/office/powerpoint/2010/main" val="1081195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9D863-B256-C38C-6992-435A62610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>
            <a:extLst>
              <a:ext uri="{FF2B5EF4-FFF2-40B4-BE49-F238E27FC236}">
                <a16:creationId xmlns:a16="http://schemas.microsoft.com/office/drawing/2014/main" id="{657C8E3F-8102-B3B8-B282-D097C4224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10535390" cy="1368000"/>
          </a:xfrm>
        </p:spPr>
        <p:txBody>
          <a:bodyPr/>
          <a:lstStyle/>
          <a:p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Introduction</a:t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Rationale justifying the review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7D3974-FC65-1B8F-0B42-952F2D95C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917" y="1975296"/>
            <a:ext cx="7012165" cy="472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46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7ECE8-5354-02B4-3A13-86B509483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>
            <a:extLst>
              <a:ext uri="{FF2B5EF4-FFF2-40B4-BE49-F238E27FC236}">
                <a16:creationId xmlns:a16="http://schemas.microsoft.com/office/drawing/2014/main" id="{F274DE61-0496-56A1-4CB8-6D5A56160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10535390" cy="1368000"/>
          </a:xfrm>
        </p:spPr>
        <p:txBody>
          <a:bodyPr/>
          <a:lstStyle/>
          <a:p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Introduction</a:t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Rationale justifying the review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665D88-3573-EC23-752F-755E0C1A6388}"/>
              </a:ext>
            </a:extLst>
          </p:cNvPr>
          <p:cNvGrpSpPr/>
          <p:nvPr/>
        </p:nvGrpSpPr>
        <p:grpSpPr>
          <a:xfrm>
            <a:off x="9717230" y="5419276"/>
            <a:ext cx="1977773" cy="1368000"/>
            <a:chOff x="1769416" y="1426866"/>
            <a:chExt cx="8309082" cy="5767753"/>
          </a:xfrm>
        </p:grpSpPr>
        <p:pic>
          <p:nvPicPr>
            <p:cNvPr id="2" name="Picture 1" descr="A map of the earth with lights&#10;&#10;Description automatically generated">
              <a:extLst>
                <a:ext uri="{FF2B5EF4-FFF2-40B4-BE49-F238E27FC236}">
                  <a16:creationId xmlns:a16="http://schemas.microsoft.com/office/drawing/2014/main" id="{BF245A4E-C1C8-E214-DB72-E28BD8BBE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66" t="3663" r="22568" b="8132"/>
            <a:stretch/>
          </p:blipFill>
          <p:spPr>
            <a:xfrm>
              <a:off x="1769416" y="1426866"/>
              <a:ext cx="7359018" cy="5767753"/>
            </a:xfrm>
            <a:prstGeom prst="rect">
              <a:avLst/>
            </a:prstGeom>
          </p:spPr>
        </p:pic>
        <p:pic>
          <p:nvPicPr>
            <p:cNvPr id="3" name="Picture 2" descr="A map of the earth with lights&#10;&#10;Description automatically generated">
              <a:extLst>
                <a:ext uri="{FF2B5EF4-FFF2-40B4-BE49-F238E27FC236}">
                  <a16:creationId xmlns:a16="http://schemas.microsoft.com/office/drawing/2014/main" id="{8699ADDE-A3E7-1A6B-3138-BE8BDB99EC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0590" t="3663" r="9479" b="8132"/>
            <a:stretch/>
          </p:blipFill>
          <p:spPr>
            <a:xfrm>
              <a:off x="9182544" y="1790199"/>
              <a:ext cx="895954" cy="5040344"/>
            </a:xfrm>
            <a:prstGeom prst="rect">
              <a:avLst/>
            </a:prstGeom>
          </p:spPr>
        </p:pic>
      </p:grpSp>
      <p:pic>
        <p:nvPicPr>
          <p:cNvPr id="8" name="Picture 7" descr="A screenshot of a map&#10;&#10;Description automatically generated">
            <a:extLst>
              <a:ext uri="{FF2B5EF4-FFF2-40B4-BE49-F238E27FC236}">
                <a16:creationId xmlns:a16="http://schemas.microsoft.com/office/drawing/2014/main" id="{112F9714-36FD-B134-949A-6130F97BED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66"/>
          <a:stretch/>
        </p:blipFill>
        <p:spPr>
          <a:xfrm>
            <a:off x="1834936" y="1875305"/>
            <a:ext cx="7882294" cy="504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90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65397-F2DC-240C-E0A3-6161B9B25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>
            <a:extLst>
              <a:ext uri="{FF2B5EF4-FFF2-40B4-BE49-F238E27FC236}">
                <a16:creationId xmlns:a16="http://schemas.microsoft.com/office/drawing/2014/main" id="{8388BD9D-1D22-9074-2702-C6F711177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10535390" cy="1368000"/>
          </a:xfrm>
        </p:spPr>
        <p:txBody>
          <a:bodyPr/>
          <a:lstStyle/>
          <a:p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Introduction</a:t>
            </a:r>
            <a:b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Rationale justifying the review</a:t>
            </a:r>
            <a:endParaRPr lang="en-GB" dirty="0"/>
          </a:p>
        </p:txBody>
      </p:sp>
      <p:pic>
        <p:nvPicPr>
          <p:cNvPr id="5" name="Picture 4" descr="A graph of temperature and temperature&#10;&#10;Description automatically generated with medium confidence">
            <a:extLst>
              <a:ext uri="{FF2B5EF4-FFF2-40B4-BE49-F238E27FC236}">
                <a16:creationId xmlns:a16="http://schemas.microsoft.com/office/drawing/2014/main" id="{949E6A52-49D0-2C50-8023-2D4ACE374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822807"/>
            <a:ext cx="4794401" cy="3290715"/>
          </a:xfrm>
          <a:prstGeom prst="rect">
            <a:avLst/>
          </a:prstGeom>
        </p:spPr>
      </p:pic>
      <p:pic>
        <p:nvPicPr>
          <p:cNvPr id="7" name="Picture 6" descr="A graph showing the temperature of a person&#10;&#10;Description automatically generated">
            <a:extLst>
              <a:ext uri="{FF2B5EF4-FFF2-40B4-BE49-F238E27FC236}">
                <a16:creationId xmlns:a16="http://schemas.microsoft.com/office/drawing/2014/main" id="{B32319F6-7CFA-E612-6752-E3A796E39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588" y="2323733"/>
            <a:ext cx="6331751" cy="395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99116"/>
      </p:ext>
    </p:extLst>
  </p:cSld>
  <p:clrMapOvr>
    <a:masterClrMapping/>
  </p:clrMapOvr>
</p:sld>
</file>

<file path=ppt/theme/theme1.xml><?xml version="1.0" encoding="utf-8"?>
<a:theme xmlns:a="http://schemas.openxmlformats.org/drawingml/2006/main" name="UCL_Black_Slide_Theme">
  <a:themeElements>
    <a:clrScheme name="UCL Black Theme">
      <a:dk1>
        <a:sysClr val="windowText" lastClr="000000"/>
      </a:dk1>
      <a:lt1>
        <a:srgbClr val="FFFFFF"/>
      </a:lt1>
      <a:dk2>
        <a:srgbClr val="000000"/>
      </a:dk2>
      <a:lt2>
        <a:srgbClr val="E6E6E6"/>
      </a:lt2>
      <a:accent1>
        <a:srgbClr val="F6BE00"/>
      </a:accent1>
      <a:accent2>
        <a:srgbClr val="B5BD00"/>
      </a:accent2>
      <a:accent3>
        <a:srgbClr val="A4DBE8"/>
      </a:accent3>
      <a:accent4>
        <a:srgbClr val="8C8279"/>
      </a:accent4>
      <a:accent5>
        <a:srgbClr val="EA7600"/>
      </a:accent5>
      <a:accent6>
        <a:srgbClr val="E03C31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custClrLst>
    <a:custClr name="name of colour">
      <a:srgbClr val="000000"/>
    </a:custClr>
  </a:custClrLst>
  <a:extLst>
    <a:ext uri="{05A4C25C-085E-4340-85A3-A5531E510DB2}">
      <thm15:themeFamily xmlns:thm15="http://schemas.microsoft.com/office/thememl/2012/main" name="Presentation4" id="{1117F47E-1820-FB44-B702-91BC503BEEB2}" vid="{7AC29BA8-160E-2647-B666-6ADA20DE7E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faf88fe-a998-4c5b-93c9-210a11d9a5c2}" enabled="0" method="" siteId="{1faf88fe-a998-4c5b-93c9-210a11d9a5c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1287</Words>
  <Application>Microsoft Office PowerPoint</Application>
  <PresentationFormat>Widescreen</PresentationFormat>
  <Paragraphs>224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Helvetica</vt:lpstr>
      <vt:lpstr>UCL_Black_Slide_Theme</vt:lpstr>
      <vt:lpstr>Climate and health around Lake Victoria Preliminary outcomes of a scoping review on temperature driven risks </vt:lpstr>
      <vt:lpstr>Ice breaker Thursday morning jokes</vt:lpstr>
      <vt:lpstr>Ice breaker Thursday morning jokes</vt:lpstr>
      <vt:lpstr>Introduction Motivation for the review</vt:lpstr>
      <vt:lpstr>Introduction Rationale justifying the review</vt:lpstr>
      <vt:lpstr>Introduction Rationale justifying the review</vt:lpstr>
      <vt:lpstr>Introduction Rationale justifying the review</vt:lpstr>
      <vt:lpstr>Introduction Rationale justifying the review</vt:lpstr>
      <vt:lpstr>Introduction Rationale justifying the review</vt:lpstr>
      <vt:lpstr>Introduction Rationale justifying the review</vt:lpstr>
      <vt:lpstr>Methods Scoping review framework</vt:lpstr>
      <vt:lpstr>Methods Scoping review framework</vt:lpstr>
      <vt:lpstr>Preliminary results Who studies climate and health in Africa, and where?</vt:lpstr>
      <vt:lpstr>Preliminary results Does east Africa follow continental trends of publications?</vt:lpstr>
      <vt:lpstr>Preliminary results Keyword from titles</vt:lpstr>
      <vt:lpstr>Preliminary results Keyword from authors</vt:lpstr>
      <vt:lpstr>Preliminary results Main themes, location and methods covered in the papers</vt:lpstr>
      <vt:lpstr>Preliminary results Main themes, location and methods covered in the papers</vt:lpstr>
      <vt:lpstr>Perspectives On the importance to remain geographically bounded</vt:lpstr>
      <vt:lpstr>Perspectives On the importance to remain geographically bounded</vt:lpstr>
      <vt:lpstr>PowerPoint Presentation</vt:lpstr>
    </vt:vector>
  </TitlesOfParts>
  <Company>University College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Petterson, Helen</dc:creator>
  <cp:lastModifiedBy>Brousse, Oscar</cp:lastModifiedBy>
  <cp:revision>31</cp:revision>
  <dcterms:created xsi:type="dcterms:W3CDTF">2020-09-10T09:35:54Z</dcterms:created>
  <dcterms:modified xsi:type="dcterms:W3CDTF">2025-07-09T12:51:42Z</dcterms:modified>
</cp:coreProperties>
</file>