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6"/>
  </p:notesMasterIdLst>
  <p:handoutMasterIdLst>
    <p:handoutMasterId r:id="rId27"/>
  </p:handoutMasterIdLst>
  <p:sldIdLst>
    <p:sldId id="503" r:id="rId5"/>
    <p:sldId id="545" r:id="rId6"/>
    <p:sldId id="570" r:id="rId7"/>
    <p:sldId id="550" r:id="rId8"/>
    <p:sldId id="551" r:id="rId9"/>
    <p:sldId id="553" r:id="rId10"/>
    <p:sldId id="554" r:id="rId11"/>
    <p:sldId id="558" r:id="rId12"/>
    <p:sldId id="556" r:id="rId13"/>
    <p:sldId id="557" r:id="rId14"/>
    <p:sldId id="571" r:id="rId15"/>
    <p:sldId id="559" r:id="rId16"/>
    <p:sldId id="560" r:id="rId17"/>
    <p:sldId id="562" r:id="rId18"/>
    <p:sldId id="563" r:id="rId19"/>
    <p:sldId id="565" r:id="rId20"/>
    <p:sldId id="564" r:id="rId21"/>
    <p:sldId id="569" r:id="rId22"/>
    <p:sldId id="567" r:id="rId23"/>
    <p:sldId id="568" r:id="rId24"/>
    <p:sldId id="505" r:id="rId25"/>
  </p:sldIdLst>
  <p:sldSz cx="12192000" cy="6858000"/>
  <p:notesSz cx="6858000" cy="9144000"/>
  <p:defaultTextStyle>
    <a:defPPr>
      <a:defRPr lang="fi-FI"/>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FAFA"/>
    <a:srgbClr val="FF595A"/>
    <a:srgbClr val="267A8A"/>
    <a:srgbClr val="19515C"/>
    <a:srgbClr val="FBEBC5"/>
    <a:srgbClr val="F2F2F2"/>
    <a:srgbClr val="EEF2F5"/>
    <a:srgbClr val="E7EFEB"/>
    <a:srgbClr val="E3F4F7"/>
    <a:srgbClr val="FEF8E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7038B5B-4FD0-4E09-90E3-733613323CEC}" v="135" dt="2025-09-15T06:20:22.7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9" d="100"/>
          <a:sy n="79" d="100"/>
        </p:scale>
        <p:origin x="821" y="72"/>
      </p:cViewPr>
      <p:guideLst>
        <p:guide orient="horz" pos="2160"/>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Ovaskainen Nikolas (GTK)" userId="7d6222f3-04a8-4881-a334-1cc1d102a98b" providerId="ADAL" clId="{FA007E44-1B4C-4C52-8274-DCB215E0C89B}"/>
    <pc:docChg chg="custSel modSld">
      <pc:chgData name="Ovaskainen Nikolas (GTK)" userId="7d6222f3-04a8-4881-a334-1cc1d102a98b" providerId="ADAL" clId="{FA007E44-1B4C-4C52-8274-DCB215E0C89B}" dt="2025-08-25T11:43:09.914" v="216" actId="20577"/>
      <pc:docMkLst>
        <pc:docMk/>
      </pc:docMkLst>
      <pc:sldChg chg="modSp mod">
        <pc:chgData name="Ovaskainen Nikolas (GTK)" userId="7d6222f3-04a8-4881-a334-1cc1d102a98b" providerId="ADAL" clId="{FA007E44-1B4C-4C52-8274-DCB215E0C89B}" dt="2025-08-25T11:43:09.914" v="216" actId="20577"/>
        <pc:sldMkLst>
          <pc:docMk/>
          <pc:sldMk cId="978221" sldId="438"/>
        </pc:sldMkLst>
      </pc:sldChg>
      <pc:sldChg chg="addSp delSp modSp mod modClrScheme chgLayout">
        <pc:chgData name="Ovaskainen Nikolas (GTK)" userId="7d6222f3-04a8-4881-a334-1cc1d102a98b" providerId="ADAL" clId="{FA007E44-1B4C-4C52-8274-DCB215E0C89B}" dt="2025-08-25T11:15:46.792" v="4" actId="26606"/>
        <pc:sldMkLst>
          <pc:docMk/>
          <pc:sldMk cId="2359454288" sldId="546"/>
        </pc:sldMkLst>
      </pc:sldChg>
      <pc:sldChg chg="modSp mod">
        <pc:chgData name="Ovaskainen Nikolas (GTK)" userId="7d6222f3-04a8-4881-a334-1cc1d102a98b" providerId="ADAL" clId="{FA007E44-1B4C-4C52-8274-DCB215E0C89B}" dt="2025-08-25T11:40:24.900" v="215" actId="20577"/>
        <pc:sldMkLst>
          <pc:docMk/>
          <pc:sldMk cId="1563627269" sldId="547"/>
        </pc:sldMkLst>
      </pc:sldChg>
    </pc:docChg>
  </pc:docChgLst>
  <pc:docChgLst>
    <pc:chgData name="Ovaskainen Nikolas (GTK)" userId="7d6222f3-04a8-4881-a334-1cc1d102a98b" providerId="ADAL" clId="{47038B5B-4FD0-4E09-90E3-733613323CEC}"/>
    <pc:docChg chg="undo custSel addSld delSld modSld sldOrd">
      <pc:chgData name="Ovaskainen Nikolas (GTK)" userId="7d6222f3-04a8-4881-a334-1cc1d102a98b" providerId="ADAL" clId="{47038B5B-4FD0-4E09-90E3-733613323CEC}" dt="2025-09-15T06:39:28.884" v="6935" actId="20577"/>
      <pc:docMkLst>
        <pc:docMk/>
      </pc:docMkLst>
      <pc:sldChg chg="del">
        <pc:chgData name="Ovaskainen Nikolas (GTK)" userId="7d6222f3-04a8-4881-a334-1cc1d102a98b" providerId="ADAL" clId="{47038B5B-4FD0-4E09-90E3-733613323CEC}" dt="2025-09-11T14:19:06.257" v="1012" actId="2696"/>
        <pc:sldMkLst>
          <pc:docMk/>
          <pc:sldMk cId="978221" sldId="438"/>
        </pc:sldMkLst>
      </pc:sldChg>
      <pc:sldChg chg="modSp mod">
        <pc:chgData name="Ovaskainen Nikolas (GTK)" userId="7d6222f3-04a8-4881-a334-1cc1d102a98b" providerId="ADAL" clId="{47038B5B-4FD0-4E09-90E3-733613323CEC}" dt="2025-09-12T07:42:31.439" v="2075" actId="13926"/>
        <pc:sldMkLst>
          <pc:docMk/>
          <pc:sldMk cId="823314726" sldId="503"/>
        </pc:sldMkLst>
        <pc:spChg chg="mod">
          <ac:chgData name="Ovaskainen Nikolas (GTK)" userId="7d6222f3-04a8-4881-a334-1cc1d102a98b" providerId="ADAL" clId="{47038B5B-4FD0-4E09-90E3-733613323CEC}" dt="2025-09-11T13:56:10.392" v="1" actId="13926"/>
          <ac:spMkLst>
            <pc:docMk/>
            <pc:sldMk cId="823314726" sldId="503"/>
            <ac:spMk id="4" creationId="{DCCA8BB5-87B1-4421-9D80-C9F192627932}"/>
          </ac:spMkLst>
        </pc:spChg>
        <pc:spChg chg="mod">
          <ac:chgData name="Ovaskainen Nikolas (GTK)" userId="7d6222f3-04a8-4881-a334-1cc1d102a98b" providerId="ADAL" clId="{47038B5B-4FD0-4E09-90E3-733613323CEC}" dt="2025-09-12T07:42:31.439" v="2075" actId="13926"/>
          <ac:spMkLst>
            <pc:docMk/>
            <pc:sldMk cId="823314726" sldId="503"/>
            <ac:spMk id="7" creationId="{E8CD7E03-60F0-4190-9687-EAE4F5C48752}"/>
          </ac:spMkLst>
        </pc:spChg>
      </pc:sldChg>
      <pc:sldChg chg="modSp mod">
        <pc:chgData name="Ovaskainen Nikolas (GTK)" userId="7d6222f3-04a8-4881-a334-1cc1d102a98b" providerId="ADAL" clId="{47038B5B-4FD0-4E09-90E3-733613323CEC}" dt="2025-09-12T07:43:09.434" v="2083" actId="20577"/>
        <pc:sldMkLst>
          <pc:docMk/>
          <pc:sldMk cId="1341609832" sldId="505"/>
        </pc:sldMkLst>
        <pc:spChg chg="mod">
          <ac:chgData name="Ovaskainen Nikolas (GTK)" userId="7d6222f3-04a8-4881-a334-1cc1d102a98b" providerId="ADAL" clId="{47038B5B-4FD0-4E09-90E3-733613323CEC}" dt="2025-09-12T07:43:09.434" v="2083" actId="20577"/>
          <ac:spMkLst>
            <pc:docMk/>
            <pc:sldMk cId="1341609832" sldId="505"/>
            <ac:spMk id="3" creationId="{FAD20C30-3E1F-7148-BCF9-ADAEDFF314F6}"/>
          </ac:spMkLst>
        </pc:spChg>
      </pc:sldChg>
      <pc:sldChg chg="addSp modSp mod ord">
        <pc:chgData name="Ovaskainen Nikolas (GTK)" userId="7d6222f3-04a8-4881-a334-1cc1d102a98b" providerId="ADAL" clId="{47038B5B-4FD0-4E09-90E3-733613323CEC}" dt="2025-09-15T06:08:22.589" v="5731" actId="1076"/>
        <pc:sldMkLst>
          <pc:docMk/>
          <pc:sldMk cId="505588754" sldId="545"/>
        </pc:sldMkLst>
        <pc:spChg chg="mod">
          <ac:chgData name="Ovaskainen Nikolas (GTK)" userId="7d6222f3-04a8-4881-a334-1cc1d102a98b" providerId="ADAL" clId="{47038B5B-4FD0-4E09-90E3-733613323CEC}" dt="2025-09-15T06:05:45.872" v="5220" actId="20577"/>
          <ac:spMkLst>
            <pc:docMk/>
            <pc:sldMk cId="505588754" sldId="545"/>
            <ac:spMk id="2" creationId="{C260884F-7ACF-AB81-94E9-FE1D279F4492}"/>
          </ac:spMkLst>
        </pc:spChg>
        <pc:spChg chg="mod">
          <ac:chgData name="Ovaskainen Nikolas (GTK)" userId="7d6222f3-04a8-4881-a334-1cc1d102a98b" providerId="ADAL" clId="{47038B5B-4FD0-4E09-90E3-733613323CEC}" dt="2025-09-15T06:08:19.950" v="5729" actId="20577"/>
          <ac:spMkLst>
            <pc:docMk/>
            <pc:sldMk cId="505588754" sldId="545"/>
            <ac:spMk id="3" creationId="{C828F6D4-97B5-DCCF-AA61-7E7DC3F3377F}"/>
          </ac:spMkLst>
        </pc:spChg>
        <pc:spChg chg="add mod">
          <ac:chgData name="Ovaskainen Nikolas (GTK)" userId="7d6222f3-04a8-4881-a334-1cc1d102a98b" providerId="ADAL" clId="{47038B5B-4FD0-4E09-90E3-733613323CEC}" dt="2025-09-12T07:29:16.778" v="1806" actId="20577"/>
          <ac:spMkLst>
            <pc:docMk/>
            <pc:sldMk cId="505588754" sldId="545"/>
            <ac:spMk id="5" creationId="{1832ADCF-8141-70C0-AD72-A990955C039E}"/>
          </ac:spMkLst>
        </pc:spChg>
        <pc:picChg chg="mod">
          <ac:chgData name="Ovaskainen Nikolas (GTK)" userId="7d6222f3-04a8-4881-a334-1cc1d102a98b" providerId="ADAL" clId="{47038B5B-4FD0-4E09-90E3-733613323CEC}" dt="2025-09-15T06:08:22.589" v="5731" actId="1076"/>
          <ac:picMkLst>
            <pc:docMk/>
            <pc:sldMk cId="505588754" sldId="545"/>
            <ac:picMk id="8" creationId="{1811D1E1-4E4E-C765-2745-D815FA3CC965}"/>
          </ac:picMkLst>
        </pc:picChg>
      </pc:sldChg>
      <pc:sldChg chg="del">
        <pc:chgData name="Ovaskainen Nikolas (GTK)" userId="7d6222f3-04a8-4881-a334-1cc1d102a98b" providerId="ADAL" clId="{47038B5B-4FD0-4E09-90E3-733613323CEC}" dt="2025-09-11T14:19:06.257" v="1012" actId="2696"/>
        <pc:sldMkLst>
          <pc:docMk/>
          <pc:sldMk cId="2359454288" sldId="546"/>
        </pc:sldMkLst>
      </pc:sldChg>
      <pc:sldChg chg="del">
        <pc:chgData name="Ovaskainen Nikolas (GTK)" userId="7d6222f3-04a8-4881-a334-1cc1d102a98b" providerId="ADAL" clId="{47038B5B-4FD0-4E09-90E3-733613323CEC}" dt="2025-09-11T14:19:06.257" v="1012" actId="2696"/>
        <pc:sldMkLst>
          <pc:docMk/>
          <pc:sldMk cId="1563627269" sldId="547"/>
        </pc:sldMkLst>
      </pc:sldChg>
      <pc:sldChg chg="del">
        <pc:chgData name="Ovaskainen Nikolas (GTK)" userId="7d6222f3-04a8-4881-a334-1cc1d102a98b" providerId="ADAL" clId="{47038B5B-4FD0-4E09-90E3-733613323CEC}" dt="2025-09-11T14:19:06.257" v="1012" actId="2696"/>
        <pc:sldMkLst>
          <pc:docMk/>
          <pc:sldMk cId="1249392872" sldId="548"/>
        </pc:sldMkLst>
      </pc:sldChg>
      <pc:sldChg chg="addSp modSp add del mod">
        <pc:chgData name="Ovaskainen Nikolas (GTK)" userId="7d6222f3-04a8-4881-a334-1cc1d102a98b" providerId="ADAL" clId="{47038B5B-4FD0-4E09-90E3-733613323CEC}" dt="2025-09-15T06:25:14.586" v="6215" actId="2696"/>
        <pc:sldMkLst>
          <pc:docMk/>
          <pc:sldMk cId="3309236742" sldId="549"/>
        </pc:sldMkLst>
      </pc:sldChg>
      <pc:sldChg chg="addSp delSp modSp add mod">
        <pc:chgData name="Ovaskainen Nikolas (GTK)" userId="7d6222f3-04a8-4881-a334-1cc1d102a98b" providerId="ADAL" clId="{47038B5B-4FD0-4E09-90E3-733613323CEC}" dt="2025-09-15T06:20:58.672" v="5987" actId="14100"/>
        <pc:sldMkLst>
          <pc:docMk/>
          <pc:sldMk cId="852043776" sldId="550"/>
        </pc:sldMkLst>
        <pc:spChg chg="mod">
          <ac:chgData name="Ovaskainen Nikolas (GTK)" userId="7d6222f3-04a8-4881-a334-1cc1d102a98b" providerId="ADAL" clId="{47038B5B-4FD0-4E09-90E3-733613323CEC}" dt="2025-09-15T06:20:11.485" v="5911" actId="27636"/>
          <ac:spMkLst>
            <pc:docMk/>
            <pc:sldMk cId="852043776" sldId="550"/>
            <ac:spMk id="2" creationId="{C6392DAE-2CE5-4135-9625-4F82936D3EC7}"/>
          </ac:spMkLst>
        </pc:spChg>
        <pc:spChg chg="mod">
          <ac:chgData name="Ovaskainen Nikolas (GTK)" userId="7d6222f3-04a8-4881-a334-1cc1d102a98b" providerId="ADAL" clId="{47038B5B-4FD0-4E09-90E3-733613323CEC}" dt="2025-09-15T06:20:58.672" v="5987" actId="14100"/>
          <ac:spMkLst>
            <pc:docMk/>
            <pc:sldMk cId="852043776" sldId="550"/>
            <ac:spMk id="3" creationId="{07577A08-B710-C3D7-2F6E-5CD2D12787EE}"/>
          </ac:spMkLst>
        </pc:spChg>
        <pc:spChg chg="add mod">
          <ac:chgData name="Ovaskainen Nikolas (GTK)" userId="7d6222f3-04a8-4881-a334-1cc1d102a98b" providerId="ADAL" clId="{47038B5B-4FD0-4E09-90E3-733613323CEC}" dt="2025-09-15T06:20:53.917" v="5986" actId="1076"/>
          <ac:spMkLst>
            <pc:docMk/>
            <pc:sldMk cId="852043776" sldId="550"/>
            <ac:spMk id="7" creationId="{1371BFEB-9032-C632-9999-A1DF5C837542}"/>
          </ac:spMkLst>
        </pc:spChg>
        <pc:picChg chg="add mod">
          <ac:chgData name="Ovaskainen Nikolas (GTK)" userId="7d6222f3-04a8-4881-a334-1cc1d102a98b" providerId="ADAL" clId="{47038B5B-4FD0-4E09-90E3-733613323CEC}" dt="2025-09-15T06:20:16.892" v="5913" actId="14100"/>
          <ac:picMkLst>
            <pc:docMk/>
            <pc:sldMk cId="852043776" sldId="550"/>
            <ac:picMk id="5" creationId="{A6CBA828-C23E-FD9C-8493-C540B0D8A56D}"/>
          </ac:picMkLst>
        </pc:picChg>
        <pc:picChg chg="del mod">
          <ac:chgData name="Ovaskainen Nikolas (GTK)" userId="7d6222f3-04a8-4881-a334-1cc1d102a98b" providerId="ADAL" clId="{47038B5B-4FD0-4E09-90E3-733613323CEC}" dt="2025-09-15T06:12:30.487" v="5904" actId="478"/>
          <ac:picMkLst>
            <pc:docMk/>
            <pc:sldMk cId="852043776" sldId="550"/>
            <ac:picMk id="8" creationId="{A84F1E96-1B76-0300-D698-C40A586073D3}"/>
          </ac:picMkLst>
        </pc:picChg>
      </pc:sldChg>
      <pc:sldChg chg="addSp modSp add mod">
        <pc:chgData name="Ovaskainen Nikolas (GTK)" userId="7d6222f3-04a8-4881-a334-1cc1d102a98b" providerId="ADAL" clId="{47038B5B-4FD0-4E09-90E3-733613323CEC}" dt="2025-09-15T06:33:45.982" v="6481" actId="20577"/>
        <pc:sldMkLst>
          <pc:docMk/>
          <pc:sldMk cId="1674661327" sldId="551"/>
        </pc:sldMkLst>
        <pc:spChg chg="mod">
          <ac:chgData name="Ovaskainen Nikolas (GTK)" userId="7d6222f3-04a8-4881-a334-1cc1d102a98b" providerId="ADAL" clId="{47038B5B-4FD0-4E09-90E3-733613323CEC}" dt="2025-09-11T14:01:15.489" v="131" actId="20577"/>
          <ac:spMkLst>
            <pc:docMk/>
            <pc:sldMk cId="1674661327" sldId="551"/>
            <ac:spMk id="2" creationId="{8FAA2A31-C87A-4DEA-1031-9C4BBB1DB80D}"/>
          </ac:spMkLst>
        </pc:spChg>
        <pc:spChg chg="mod">
          <ac:chgData name="Ovaskainen Nikolas (GTK)" userId="7d6222f3-04a8-4881-a334-1cc1d102a98b" providerId="ADAL" clId="{47038B5B-4FD0-4E09-90E3-733613323CEC}" dt="2025-09-15T06:33:45.982" v="6481" actId="20577"/>
          <ac:spMkLst>
            <pc:docMk/>
            <pc:sldMk cId="1674661327" sldId="551"/>
            <ac:spMk id="3" creationId="{3CAA3B04-D7EF-477B-4E4C-9D1A2D6C7D50}"/>
          </ac:spMkLst>
        </pc:spChg>
        <pc:spChg chg="add mod">
          <ac:chgData name="Ovaskainen Nikolas (GTK)" userId="7d6222f3-04a8-4881-a334-1cc1d102a98b" providerId="ADAL" clId="{47038B5B-4FD0-4E09-90E3-733613323CEC}" dt="2025-09-12T07:55:46.946" v="2720" actId="1076"/>
          <ac:spMkLst>
            <pc:docMk/>
            <pc:sldMk cId="1674661327" sldId="551"/>
            <ac:spMk id="5" creationId="{A821D6B0-A924-D171-65C1-484695B32120}"/>
          </ac:spMkLst>
        </pc:spChg>
        <pc:picChg chg="mod">
          <ac:chgData name="Ovaskainen Nikolas (GTK)" userId="7d6222f3-04a8-4881-a334-1cc1d102a98b" providerId="ADAL" clId="{47038B5B-4FD0-4E09-90E3-733613323CEC}" dt="2025-09-12T07:55:43.493" v="2719" actId="1076"/>
          <ac:picMkLst>
            <pc:docMk/>
            <pc:sldMk cId="1674661327" sldId="551"/>
            <ac:picMk id="8" creationId="{87BEC1C3-C5F0-D6D0-F7D2-2791AD8981D7}"/>
          </ac:picMkLst>
        </pc:picChg>
      </pc:sldChg>
      <pc:sldChg chg="modSp add del mod">
        <pc:chgData name="Ovaskainen Nikolas (GTK)" userId="7d6222f3-04a8-4881-a334-1cc1d102a98b" providerId="ADAL" clId="{47038B5B-4FD0-4E09-90E3-733613323CEC}" dt="2025-09-12T07:48:33.724" v="2348" actId="2696"/>
        <pc:sldMkLst>
          <pc:docMk/>
          <pc:sldMk cId="41147417" sldId="552"/>
        </pc:sldMkLst>
      </pc:sldChg>
      <pc:sldChg chg="addSp modSp add mod">
        <pc:chgData name="Ovaskainen Nikolas (GTK)" userId="7d6222f3-04a8-4881-a334-1cc1d102a98b" providerId="ADAL" clId="{47038B5B-4FD0-4E09-90E3-733613323CEC}" dt="2025-09-15T06:22:26.617" v="6122" actId="14100"/>
        <pc:sldMkLst>
          <pc:docMk/>
          <pc:sldMk cId="1711841414" sldId="553"/>
        </pc:sldMkLst>
        <pc:spChg chg="mod">
          <ac:chgData name="Ovaskainen Nikolas (GTK)" userId="7d6222f3-04a8-4881-a334-1cc1d102a98b" providerId="ADAL" clId="{47038B5B-4FD0-4E09-90E3-733613323CEC}" dt="2025-09-11T14:02:22.516" v="154"/>
          <ac:spMkLst>
            <pc:docMk/>
            <pc:sldMk cId="1711841414" sldId="553"/>
            <ac:spMk id="2" creationId="{046468F7-0EDD-70DA-9E75-E1FA66D4992F}"/>
          </ac:spMkLst>
        </pc:spChg>
        <pc:spChg chg="mod">
          <ac:chgData name="Ovaskainen Nikolas (GTK)" userId="7d6222f3-04a8-4881-a334-1cc1d102a98b" providerId="ADAL" clId="{47038B5B-4FD0-4E09-90E3-733613323CEC}" dt="2025-09-11T14:02:46.639" v="172" actId="27636"/>
          <ac:spMkLst>
            <pc:docMk/>
            <pc:sldMk cId="1711841414" sldId="553"/>
            <ac:spMk id="3" creationId="{F0EB7460-566B-09F5-3CBC-8493EDE8DF6C}"/>
          </ac:spMkLst>
        </pc:spChg>
        <pc:spChg chg="add mod">
          <ac:chgData name="Ovaskainen Nikolas (GTK)" userId="7d6222f3-04a8-4881-a334-1cc1d102a98b" providerId="ADAL" clId="{47038B5B-4FD0-4E09-90E3-733613323CEC}" dt="2025-09-15T06:22:21.056" v="6120" actId="1076"/>
          <ac:spMkLst>
            <pc:docMk/>
            <pc:sldMk cId="1711841414" sldId="553"/>
            <ac:spMk id="5" creationId="{CE2EE9B3-F194-7911-0F1E-2D769C8E4CB2}"/>
          </ac:spMkLst>
        </pc:spChg>
        <pc:picChg chg="mod">
          <ac:chgData name="Ovaskainen Nikolas (GTK)" userId="7d6222f3-04a8-4881-a334-1cc1d102a98b" providerId="ADAL" clId="{47038B5B-4FD0-4E09-90E3-733613323CEC}" dt="2025-09-15T06:22:26.617" v="6122" actId="14100"/>
          <ac:picMkLst>
            <pc:docMk/>
            <pc:sldMk cId="1711841414" sldId="553"/>
            <ac:picMk id="8" creationId="{98C40222-6581-2904-6073-9FD742F4623C}"/>
          </ac:picMkLst>
        </pc:picChg>
      </pc:sldChg>
      <pc:sldChg chg="addSp modSp add mod">
        <pc:chgData name="Ovaskainen Nikolas (GTK)" userId="7d6222f3-04a8-4881-a334-1cc1d102a98b" providerId="ADAL" clId="{47038B5B-4FD0-4E09-90E3-733613323CEC}" dt="2025-09-15T06:34:16.535" v="6483" actId="27636"/>
        <pc:sldMkLst>
          <pc:docMk/>
          <pc:sldMk cId="3949672098" sldId="554"/>
        </pc:sldMkLst>
        <pc:spChg chg="mod">
          <ac:chgData name="Ovaskainen Nikolas (GTK)" userId="7d6222f3-04a8-4881-a334-1cc1d102a98b" providerId="ADAL" clId="{47038B5B-4FD0-4E09-90E3-733613323CEC}" dt="2025-09-11T14:03:08.019" v="179" actId="20577"/>
          <ac:spMkLst>
            <pc:docMk/>
            <pc:sldMk cId="3949672098" sldId="554"/>
            <ac:spMk id="2" creationId="{0E9F4287-95F9-60D2-D32B-1436A9903AB6}"/>
          </ac:spMkLst>
        </pc:spChg>
        <pc:spChg chg="mod">
          <ac:chgData name="Ovaskainen Nikolas (GTK)" userId="7d6222f3-04a8-4881-a334-1cc1d102a98b" providerId="ADAL" clId="{47038B5B-4FD0-4E09-90E3-733613323CEC}" dt="2025-09-15T06:34:16.535" v="6483" actId="27636"/>
          <ac:spMkLst>
            <pc:docMk/>
            <pc:sldMk cId="3949672098" sldId="554"/>
            <ac:spMk id="3" creationId="{58AAE9A7-B5D9-0C68-84F1-F0D2D7880E64}"/>
          </ac:spMkLst>
        </pc:spChg>
        <pc:spChg chg="add mod">
          <ac:chgData name="Ovaskainen Nikolas (GTK)" userId="7d6222f3-04a8-4881-a334-1cc1d102a98b" providerId="ADAL" clId="{47038B5B-4FD0-4E09-90E3-733613323CEC}" dt="2025-09-12T09:02:46.204" v="4882" actId="20577"/>
          <ac:spMkLst>
            <pc:docMk/>
            <pc:sldMk cId="3949672098" sldId="554"/>
            <ac:spMk id="5" creationId="{0DCA17C1-F387-F071-39AF-7FA7D32335F5}"/>
          </ac:spMkLst>
        </pc:spChg>
        <pc:picChg chg="mod">
          <ac:chgData name="Ovaskainen Nikolas (GTK)" userId="7d6222f3-04a8-4881-a334-1cc1d102a98b" providerId="ADAL" clId="{47038B5B-4FD0-4E09-90E3-733613323CEC}" dt="2025-09-12T08:03:17.821" v="2985" actId="14100"/>
          <ac:picMkLst>
            <pc:docMk/>
            <pc:sldMk cId="3949672098" sldId="554"/>
            <ac:picMk id="8" creationId="{4F58F4BC-3D80-2CFC-C13C-6DCFADD3BD5E}"/>
          </ac:picMkLst>
        </pc:picChg>
      </pc:sldChg>
      <pc:sldChg chg="modSp add del mod">
        <pc:chgData name="Ovaskainen Nikolas (GTK)" userId="7d6222f3-04a8-4881-a334-1cc1d102a98b" providerId="ADAL" clId="{47038B5B-4FD0-4E09-90E3-733613323CEC}" dt="2025-09-11T14:05:05.508" v="217" actId="2696"/>
        <pc:sldMkLst>
          <pc:docMk/>
          <pc:sldMk cId="489849157" sldId="555"/>
        </pc:sldMkLst>
      </pc:sldChg>
      <pc:sldChg chg="addSp modSp add mod">
        <pc:chgData name="Ovaskainen Nikolas (GTK)" userId="7d6222f3-04a8-4881-a334-1cc1d102a98b" providerId="ADAL" clId="{47038B5B-4FD0-4E09-90E3-733613323CEC}" dt="2025-09-12T09:03:04.768" v="4886" actId="20577"/>
        <pc:sldMkLst>
          <pc:docMk/>
          <pc:sldMk cId="2996226243" sldId="556"/>
        </pc:sldMkLst>
        <pc:spChg chg="mod">
          <ac:chgData name="Ovaskainen Nikolas (GTK)" userId="7d6222f3-04a8-4881-a334-1cc1d102a98b" providerId="ADAL" clId="{47038B5B-4FD0-4E09-90E3-733613323CEC}" dt="2025-09-11T14:05:20.791" v="218"/>
          <ac:spMkLst>
            <pc:docMk/>
            <pc:sldMk cId="2996226243" sldId="556"/>
            <ac:spMk id="2" creationId="{E2DF8C32-A745-5F36-4119-7C9E7DF717DD}"/>
          </ac:spMkLst>
        </pc:spChg>
        <pc:spChg chg="mod">
          <ac:chgData name="Ovaskainen Nikolas (GTK)" userId="7d6222f3-04a8-4881-a334-1cc1d102a98b" providerId="ADAL" clId="{47038B5B-4FD0-4E09-90E3-733613323CEC}" dt="2025-09-12T07:45:04.290" v="2197" actId="20577"/>
          <ac:spMkLst>
            <pc:docMk/>
            <pc:sldMk cId="2996226243" sldId="556"/>
            <ac:spMk id="3" creationId="{E0ED8F8F-587E-05EB-AC02-2666BA3CE4B7}"/>
          </ac:spMkLst>
        </pc:spChg>
        <pc:spChg chg="add mod">
          <ac:chgData name="Ovaskainen Nikolas (GTK)" userId="7d6222f3-04a8-4881-a334-1cc1d102a98b" providerId="ADAL" clId="{47038B5B-4FD0-4E09-90E3-733613323CEC}" dt="2025-09-12T09:03:04.768" v="4886" actId="20577"/>
          <ac:spMkLst>
            <pc:docMk/>
            <pc:sldMk cId="2996226243" sldId="556"/>
            <ac:spMk id="10" creationId="{F0A29CFC-7A57-9475-7917-42EFED757252}"/>
          </ac:spMkLst>
        </pc:spChg>
        <pc:picChg chg="add mod">
          <ac:chgData name="Ovaskainen Nikolas (GTK)" userId="7d6222f3-04a8-4881-a334-1cc1d102a98b" providerId="ADAL" clId="{47038B5B-4FD0-4E09-90E3-733613323CEC}" dt="2025-09-12T07:20:13.575" v="1376" actId="14100"/>
          <ac:picMkLst>
            <pc:docMk/>
            <pc:sldMk cId="2996226243" sldId="556"/>
            <ac:picMk id="5" creationId="{E7D6092A-7CCF-C37A-AC80-1F27D81DAD41}"/>
          </ac:picMkLst>
        </pc:picChg>
        <pc:picChg chg="add mod">
          <ac:chgData name="Ovaskainen Nikolas (GTK)" userId="7d6222f3-04a8-4881-a334-1cc1d102a98b" providerId="ADAL" clId="{47038B5B-4FD0-4E09-90E3-733613323CEC}" dt="2025-09-12T07:20:08.384" v="1374" actId="14100"/>
          <ac:picMkLst>
            <pc:docMk/>
            <pc:sldMk cId="2996226243" sldId="556"/>
            <ac:picMk id="7" creationId="{D4C1F925-124A-8AB0-338B-DC1339782CAC}"/>
          </ac:picMkLst>
        </pc:picChg>
        <pc:picChg chg="mod">
          <ac:chgData name="Ovaskainen Nikolas (GTK)" userId="7d6222f3-04a8-4881-a334-1cc1d102a98b" providerId="ADAL" clId="{47038B5B-4FD0-4E09-90E3-733613323CEC}" dt="2025-09-12T07:20:24.417" v="1378" actId="1076"/>
          <ac:picMkLst>
            <pc:docMk/>
            <pc:sldMk cId="2996226243" sldId="556"/>
            <ac:picMk id="8" creationId="{5D703549-C76F-FF58-C933-375D1F309C05}"/>
          </ac:picMkLst>
        </pc:picChg>
        <pc:picChg chg="add mod">
          <ac:chgData name="Ovaskainen Nikolas (GTK)" userId="7d6222f3-04a8-4881-a334-1cc1d102a98b" providerId="ADAL" clId="{47038B5B-4FD0-4E09-90E3-733613323CEC}" dt="2025-09-12T07:20:03.582" v="1372" actId="14100"/>
          <ac:picMkLst>
            <pc:docMk/>
            <pc:sldMk cId="2996226243" sldId="556"/>
            <ac:picMk id="9" creationId="{EC1B7C19-D139-2ACC-2D06-251E1AED444D}"/>
          </ac:picMkLst>
        </pc:picChg>
      </pc:sldChg>
      <pc:sldChg chg="addSp modSp add mod">
        <pc:chgData name="Ovaskainen Nikolas (GTK)" userId="7d6222f3-04a8-4881-a334-1cc1d102a98b" providerId="ADAL" clId="{47038B5B-4FD0-4E09-90E3-733613323CEC}" dt="2025-09-12T09:08:59.251" v="5158" actId="5793"/>
        <pc:sldMkLst>
          <pc:docMk/>
          <pc:sldMk cId="1429288111" sldId="557"/>
        </pc:sldMkLst>
        <pc:spChg chg="mod">
          <ac:chgData name="Ovaskainen Nikolas (GTK)" userId="7d6222f3-04a8-4881-a334-1cc1d102a98b" providerId="ADAL" clId="{47038B5B-4FD0-4E09-90E3-733613323CEC}" dt="2025-09-11T14:05:59.098" v="231" actId="20577"/>
          <ac:spMkLst>
            <pc:docMk/>
            <pc:sldMk cId="1429288111" sldId="557"/>
            <ac:spMk id="2" creationId="{F7794858-8557-B3CB-3C19-D48A8F286F43}"/>
          </ac:spMkLst>
        </pc:spChg>
        <pc:spChg chg="mod">
          <ac:chgData name="Ovaskainen Nikolas (GTK)" userId="7d6222f3-04a8-4881-a334-1cc1d102a98b" providerId="ADAL" clId="{47038B5B-4FD0-4E09-90E3-733613323CEC}" dt="2025-09-12T09:08:59.251" v="5158" actId="5793"/>
          <ac:spMkLst>
            <pc:docMk/>
            <pc:sldMk cId="1429288111" sldId="557"/>
            <ac:spMk id="3" creationId="{38036C52-95AB-EA55-2B9D-5E8548DDFBAA}"/>
          </ac:spMkLst>
        </pc:spChg>
        <pc:spChg chg="add mod">
          <ac:chgData name="Ovaskainen Nikolas (GTK)" userId="7d6222f3-04a8-4881-a334-1cc1d102a98b" providerId="ADAL" clId="{47038B5B-4FD0-4E09-90E3-733613323CEC}" dt="2025-09-12T09:03:25.106" v="4910" actId="20577"/>
          <ac:spMkLst>
            <pc:docMk/>
            <pc:sldMk cId="1429288111" sldId="557"/>
            <ac:spMk id="5" creationId="{54D5833E-1DBF-8CC6-E1EA-440BDFB61BF5}"/>
          </ac:spMkLst>
        </pc:spChg>
        <pc:picChg chg="mod">
          <ac:chgData name="Ovaskainen Nikolas (GTK)" userId="7d6222f3-04a8-4881-a334-1cc1d102a98b" providerId="ADAL" clId="{47038B5B-4FD0-4E09-90E3-733613323CEC}" dt="2025-09-12T09:03:16.353" v="4889" actId="14100"/>
          <ac:picMkLst>
            <pc:docMk/>
            <pc:sldMk cId="1429288111" sldId="557"/>
            <ac:picMk id="8" creationId="{07102415-21E0-FCD4-5D9F-F4CF2A797D5C}"/>
          </ac:picMkLst>
        </pc:picChg>
      </pc:sldChg>
      <pc:sldChg chg="addSp delSp modSp add mod">
        <pc:chgData name="Ovaskainen Nikolas (GTK)" userId="7d6222f3-04a8-4881-a334-1cc1d102a98b" providerId="ADAL" clId="{47038B5B-4FD0-4E09-90E3-733613323CEC}" dt="2025-09-15T06:35:19.134" v="6618" actId="20577"/>
        <pc:sldMkLst>
          <pc:docMk/>
          <pc:sldMk cId="1624760218" sldId="558"/>
        </pc:sldMkLst>
        <pc:spChg chg="mod">
          <ac:chgData name="Ovaskainen Nikolas (GTK)" userId="7d6222f3-04a8-4881-a334-1cc1d102a98b" providerId="ADAL" clId="{47038B5B-4FD0-4E09-90E3-733613323CEC}" dt="2025-09-12T08:04:11.536" v="3088" actId="27636"/>
          <ac:spMkLst>
            <pc:docMk/>
            <pc:sldMk cId="1624760218" sldId="558"/>
            <ac:spMk id="2" creationId="{95571322-ABED-9421-C2B1-931308A9675A}"/>
          </ac:spMkLst>
        </pc:spChg>
        <pc:spChg chg="mod">
          <ac:chgData name="Ovaskainen Nikolas (GTK)" userId="7d6222f3-04a8-4881-a334-1cc1d102a98b" providerId="ADAL" clId="{47038B5B-4FD0-4E09-90E3-733613323CEC}" dt="2025-09-15T06:35:19.134" v="6618" actId="20577"/>
          <ac:spMkLst>
            <pc:docMk/>
            <pc:sldMk cId="1624760218" sldId="558"/>
            <ac:spMk id="3" creationId="{F4B6B630-EC50-C90C-3281-04E1F655F869}"/>
          </ac:spMkLst>
        </pc:spChg>
        <pc:spChg chg="add mod">
          <ac:chgData name="Ovaskainen Nikolas (GTK)" userId="7d6222f3-04a8-4881-a334-1cc1d102a98b" providerId="ADAL" clId="{47038B5B-4FD0-4E09-90E3-733613323CEC}" dt="2025-09-15T06:23:15.906" v="6199" actId="14100"/>
          <ac:spMkLst>
            <pc:docMk/>
            <pc:sldMk cId="1624760218" sldId="558"/>
            <ac:spMk id="11" creationId="{DB833D67-126B-5558-2769-637DF6ED8BE5}"/>
          </ac:spMkLst>
        </pc:spChg>
        <pc:picChg chg="add mod">
          <ac:chgData name="Ovaskainen Nikolas (GTK)" userId="7d6222f3-04a8-4881-a334-1cc1d102a98b" providerId="ADAL" clId="{47038B5B-4FD0-4E09-90E3-733613323CEC}" dt="2025-09-12T08:04:13.974" v="3089" actId="14100"/>
          <ac:picMkLst>
            <pc:docMk/>
            <pc:sldMk cId="1624760218" sldId="558"/>
            <ac:picMk id="10" creationId="{6E16741E-CAEF-7C0A-228A-CCA3C4BD08E0}"/>
          </ac:picMkLst>
        </pc:picChg>
      </pc:sldChg>
      <pc:sldChg chg="addSp delSp modSp add mod">
        <pc:chgData name="Ovaskainen Nikolas (GTK)" userId="7d6222f3-04a8-4881-a334-1cc1d102a98b" providerId="ADAL" clId="{47038B5B-4FD0-4E09-90E3-733613323CEC}" dt="2025-09-15T06:35:45.426" v="6620" actId="14100"/>
        <pc:sldMkLst>
          <pc:docMk/>
          <pc:sldMk cId="1675468820" sldId="559"/>
        </pc:sldMkLst>
        <pc:spChg chg="mod">
          <ac:chgData name="Ovaskainen Nikolas (GTK)" userId="7d6222f3-04a8-4881-a334-1cc1d102a98b" providerId="ADAL" clId="{47038B5B-4FD0-4E09-90E3-733613323CEC}" dt="2025-09-11T14:08:34.138" v="290"/>
          <ac:spMkLst>
            <pc:docMk/>
            <pc:sldMk cId="1675468820" sldId="559"/>
            <ac:spMk id="2" creationId="{2F7F7B86-CBE1-EFA4-AF1B-7A2BF911DFBC}"/>
          </ac:spMkLst>
        </pc:spChg>
        <pc:spChg chg="mod">
          <ac:chgData name="Ovaskainen Nikolas (GTK)" userId="7d6222f3-04a8-4881-a334-1cc1d102a98b" providerId="ADAL" clId="{47038B5B-4FD0-4E09-90E3-733613323CEC}" dt="2025-09-15T06:35:41.935" v="6619" actId="1076"/>
          <ac:spMkLst>
            <pc:docMk/>
            <pc:sldMk cId="1675468820" sldId="559"/>
            <ac:spMk id="3" creationId="{6DCB80BA-F654-5D17-BB25-7367F20E87A9}"/>
          </ac:spMkLst>
        </pc:spChg>
        <pc:spChg chg="add mod">
          <ac:chgData name="Ovaskainen Nikolas (GTK)" userId="7d6222f3-04a8-4881-a334-1cc1d102a98b" providerId="ADAL" clId="{47038B5B-4FD0-4E09-90E3-733613323CEC}" dt="2025-09-12T08:06:29.726" v="3439" actId="20577"/>
          <ac:spMkLst>
            <pc:docMk/>
            <pc:sldMk cId="1675468820" sldId="559"/>
            <ac:spMk id="7" creationId="{B59F2771-9377-9674-0E85-0BFCA35FB337}"/>
          </ac:spMkLst>
        </pc:spChg>
        <pc:picChg chg="add mod">
          <ac:chgData name="Ovaskainen Nikolas (GTK)" userId="7d6222f3-04a8-4881-a334-1cc1d102a98b" providerId="ADAL" clId="{47038B5B-4FD0-4E09-90E3-733613323CEC}" dt="2025-09-15T06:35:45.426" v="6620" actId="14100"/>
          <ac:picMkLst>
            <pc:docMk/>
            <pc:sldMk cId="1675468820" sldId="559"/>
            <ac:picMk id="5" creationId="{5F0D49CF-A43C-C3B0-4508-95878443495E}"/>
          </ac:picMkLst>
        </pc:picChg>
      </pc:sldChg>
      <pc:sldChg chg="addSp delSp modSp add mod">
        <pc:chgData name="Ovaskainen Nikolas (GTK)" userId="7d6222f3-04a8-4881-a334-1cc1d102a98b" providerId="ADAL" clId="{47038B5B-4FD0-4E09-90E3-733613323CEC}" dt="2025-09-12T08:07:11.252" v="3533" actId="20577"/>
        <pc:sldMkLst>
          <pc:docMk/>
          <pc:sldMk cId="3539067998" sldId="560"/>
        </pc:sldMkLst>
        <pc:spChg chg="mod">
          <ac:chgData name="Ovaskainen Nikolas (GTK)" userId="7d6222f3-04a8-4881-a334-1cc1d102a98b" providerId="ADAL" clId="{47038B5B-4FD0-4E09-90E3-733613323CEC}" dt="2025-09-12T07:33:03.123" v="1825" actId="27636"/>
          <ac:spMkLst>
            <pc:docMk/>
            <pc:sldMk cId="3539067998" sldId="560"/>
            <ac:spMk id="2" creationId="{7845908C-5574-9333-B545-205327CFF90C}"/>
          </ac:spMkLst>
        </pc:spChg>
        <pc:spChg chg="mod">
          <ac:chgData name="Ovaskainen Nikolas (GTK)" userId="7d6222f3-04a8-4881-a334-1cc1d102a98b" providerId="ADAL" clId="{47038B5B-4FD0-4E09-90E3-733613323CEC}" dt="2025-09-12T07:37:47.184" v="2022" actId="20577"/>
          <ac:spMkLst>
            <pc:docMk/>
            <pc:sldMk cId="3539067998" sldId="560"/>
            <ac:spMk id="3" creationId="{B940C755-F1A1-40B1-D5DC-5A6157A45757}"/>
          </ac:spMkLst>
        </pc:spChg>
        <pc:spChg chg="add mod">
          <ac:chgData name="Ovaskainen Nikolas (GTK)" userId="7d6222f3-04a8-4881-a334-1cc1d102a98b" providerId="ADAL" clId="{47038B5B-4FD0-4E09-90E3-733613323CEC}" dt="2025-09-12T08:07:11.252" v="3533" actId="20577"/>
          <ac:spMkLst>
            <pc:docMk/>
            <pc:sldMk cId="3539067998" sldId="560"/>
            <ac:spMk id="9" creationId="{585AB6EF-A92E-4613-060E-2B271673BA08}"/>
          </ac:spMkLst>
        </pc:spChg>
        <pc:picChg chg="add mod">
          <ac:chgData name="Ovaskainen Nikolas (GTK)" userId="7d6222f3-04a8-4881-a334-1cc1d102a98b" providerId="ADAL" clId="{47038B5B-4FD0-4E09-90E3-733613323CEC}" dt="2025-09-12T08:06:51.029" v="3441" actId="1076"/>
          <ac:picMkLst>
            <pc:docMk/>
            <pc:sldMk cId="3539067998" sldId="560"/>
            <ac:picMk id="7" creationId="{F38B8B4B-4AA4-7E74-DF64-43F023BC3BC9}"/>
          </ac:picMkLst>
        </pc:picChg>
      </pc:sldChg>
      <pc:sldChg chg="modSp add del">
        <pc:chgData name="Ovaskainen Nikolas (GTK)" userId="7d6222f3-04a8-4881-a334-1cc1d102a98b" providerId="ADAL" clId="{47038B5B-4FD0-4E09-90E3-733613323CEC}" dt="2025-09-11T14:12:32.188" v="606" actId="2696"/>
        <pc:sldMkLst>
          <pc:docMk/>
          <pc:sldMk cId="1450998845" sldId="561"/>
        </pc:sldMkLst>
      </pc:sldChg>
      <pc:sldChg chg="addSp modSp add mod ord">
        <pc:chgData name="Ovaskainen Nikolas (GTK)" userId="7d6222f3-04a8-4881-a334-1cc1d102a98b" providerId="ADAL" clId="{47038B5B-4FD0-4E09-90E3-733613323CEC}" dt="2025-09-15T06:36:04.304" v="6629" actId="20577"/>
        <pc:sldMkLst>
          <pc:docMk/>
          <pc:sldMk cId="1747872015" sldId="562"/>
        </pc:sldMkLst>
        <pc:spChg chg="mod">
          <ac:chgData name="Ovaskainen Nikolas (GTK)" userId="7d6222f3-04a8-4881-a334-1cc1d102a98b" providerId="ADAL" clId="{47038B5B-4FD0-4E09-90E3-733613323CEC}" dt="2025-09-11T14:11:38.938" v="534"/>
          <ac:spMkLst>
            <pc:docMk/>
            <pc:sldMk cId="1747872015" sldId="562"/>
            <ac:spMk id="2" creationId="{935D8CAE-EFBF-76D0-4F66-B33845B382E9}"/>
          </ac:spMkLst>
        </pc:spChg>
        <pc:spChg chg="mod">
          <ac:chgData name="Ovaskainen Nikolas (GTK)" userId="7d6222f3-04a8-4881-a334-1cc1d102a98b" providerId="ADAL" clId="{47038B5B-4FD0-4E09-90E3-733613323CEC}" dt="2025-09-15T06:36:04.304" v="6629" actId="20577"/>
          <ac:spMkLst>
            <pc:docMk/>
            <pc:sldMk cId="1747872015" sldId="562"/>
            <ac:spMk id="3" creationId="{316E92AF-7453-7905-064F-897A0FF206AA}"/>
          </ac:spMkLst>
        </pc:spChg>
        <pc:spChg chg="add mod">
          <ac:chgData name="Ovaskainen Nikolas (GTK)" userId="7d6222f3-04a8-4881-a334-1cc1d102a98b" providerId="ADAL" clId="{47038B5B-4FD0-4E09-90E3-733613323CEC}" dt="2025-09-12T08:08:25.140" v="3623" actId="20577"/>
          <ac:spMkLst>
            <pc:docMk/>
            <pc:sldMk cId="1747872015" sldId="562"/>
            <ac:spMk id="5" creationId="{6FAD3A78-41D6-567C-AF36-2C2B920853A3}"/>
          </ac:spMkLst>
        </pc:spChg>
        <pc:picChg chg="mod">
          <ac:chgData name="Ovaskainen Nikolas (GTK)" userId="7d6222f3-04a8-4881-a334-1cc1d102a98b" providerId="ADAL" clId="{47038B5B-4FD0-4E09-90E3-733613323CEC}" dt="2025-09-12T08:07:49.928" v="3538" actId="1076"/>
          <ac:picMkLst>
            <pc:docMk/>
            <pc:sldMk cId="1747872015" sldId="562"/>
            <ac:picMk id="8" creationId="{10C0E266-EB89-8123-E14C-E0A1A1F4519D}"/>
          </ac:picMkLst>
        </pc:picChg>
      </pc:sldChg>
      <pc:sldChg chg="addSp modSp add mod">
        <pc:chgData name="Ovaskainen Nikolas (GTK)" userId="7d6222f3-04a8-4881-a334-1cc1d102a98b" providerId="ADAL" clId="{47038B5B-4FD0-4E09-90E3-733613323CEC}" dt="2025-09-15T06:36:37.707" v="6630" actId="113"/>
        <pc:sldMkLst>
          <pc:docMk/>
          <pc:sldMk cId="3594888248" sldId="563"/>
        </pc:sldMkLst>
        <pc:spChg chg="mod">
          <ac:chgData name="Ovaskainen Nikolas (GTK)" userId="7d6222f3-04a8-4881-a334-1cc1d102a98b" providerId="ADAL" clId="{47038B5B-4FD0-4E09-90E3-733613323CEC}" dt="2025-09-12T08:11:13.765" v="3650" actId="20577"/>
          <ac:spMkLst>
            <pc:docMk/>
            <pc:sldMk cId="3594888248" sldId="563"/>
            <ac:spMk id="2" creationId="{AC749ACD-6BEE-38B4-5BE8-481B7B08DF91}"/>
          </ac:spMkLst>
        </pc:spChg>
        <pc:spChg chg="mod">
          <ac:chgData name="Ovaskainen Nikolas (GTK)" userId="7d6222f3-04a8-4881-a334-1cc1d102a98b" providerId="ADAL" clId="{47038B5B-4FD0-4E09-90E3-733613323CEC}" dt="2025-09-15T06:36:37.707" v="6630" actId="113"/>
          <ac:spMkLst>
            <pc:docMk/>
            <pc:sldMk cId="3594888248" sldId="563"/>
            <ac:spMk id="3" creationId="{F26F9499-7A39-88DC-F5F7-9068F7C737EA}"/>
          </ac:spMkLst>
        </pc:spChg>
        <pc:spChg chg="add mod">
          <ac:chgData name="Ovaskainen Nikolas (GTK)" userId="7d6222f3-04a8-4881-a334-1cc1d102a98b" providerId="ADAL" clId="{47038B5B-4FD0-4E09-90E3-733613323CEC}" dt="2025-09-12T08:10:02.946" v="3643" actId="20577"/>
          <ac:spMkLst>
            <pc:docMk/>
            <pc:sldMk cId="3594888248" sldId="563"/>
            <ac:spMk id="5" creationId="{8187A1F6-6D51-5625-A400-C8642950759F}"/>
          </ac:spMkLst>
        </pc:spChg>
        <pc:picChg chg="mod">
          <ac:chgData name="Ovaskainen Nikolas (GTK)" userId="7d6222f3-04a8-4881-a334-1cc1d102a98b" providerId="ADAL" clId="{47038B5B-4FD0-4E09-90E3-733613323CEC}" dt="2025-09-12T08:09:23.712" v="3629" actId="1076"/>
          <ac:picMkLst>
            <pc:docMk/>
            <pc:sldMk cId="3594888248" sldId="563"/>
            <ac:picMk id="8" creationId="{3B16178B-0954-D909-CD1D-372D0AE673FB}"/>
          </ac:picMkLst>
        </pc:picChg>
      </pc:sldChg>
      <pc:sldChg chg="modSp add mod ord">
        <pc:chgData name="Ovaskainen Nikolas (GTK)" userId="7d6222f3-04a8-4881-a334-1cc1d102a98b" providerId="ADAL" clId="{47038B5B-4FD0-4E09-90E3-733613323CEC}" dt="2025-09-15T06:37:25.495" v="6776" actId="20577"/>
        <pc:sldMkLst>
          <pc:docMk/>
          <pc:sldMk cId="1005955026" sldId="564"/>
        </pc:sldMkLst>
        <pc:spChg chg="mod">
          <ac:chgData name="Ovaskainen Nikolas (GTK)" userId="7d6222f3-04a8-4881-a334-1cc1d102a98b" providerId="ADAL" clId="{47038B5B-4FD0-4E09-90E3-733613323CEC}" dt="2025-09-12T09:01:14.400" v="4832" actId="20577"/>
          <ac:spMkLst>
            <pc:docMk/>
            <pc:sldMk cId="1005955026" sldId="564"/>
            <ac:spMk id="2" creationId="{6184ACB9-C83A-627C-5568-85594130EB7B}"/>
          </ac:spMkLst>
        </pc:spChg>
        <pc:spChg chg="mod">
          <ac:chgData name="Ovaskainen Nikolas (GTK)" userId="7d6222f3-04a8-4881-a334-1cc1d102a98b" providerId="ADAL" clId="{47038B5B-4FD0-4E09-90E3-733613323CEC}" dt="2025-09-15T06:37:25.495" v="6776" actId="20577"/>
          <ac:spMkLst>
            <pc:docMk/>
            <pc:sldMk cId="1005955026" sldId="564"/>
            <ac:spMk id="3" creationId="{14C12A11-F4FB-2C3E-3ED5-47EFA0048FEF}"/>
          </ac:spMkLst>
        </pc:spChg>
        <pc:picChg chg="mod">
          <ac:chgData name="Ovaskainen Nikolas (GTK)" userId="7d6222f3-04a8-4881-a334-1cc1d102a98b" providerId="ADAL" clId="{47038B5B-4FD0-4E09-90E3-733613323CEC}" dt="2025-09-12T09:04:22.973" v="4930" actId="1076"/>
          <ac:picMkLst>
            <pc:docMk/>
            <pc:sldMk cId="1005955026" sldId="564"/>
            <ac:picMk id="8" creationId="{885E1410-AE2A-6DF5-61CB-55E37761F9B1}"/>
          </ac:picMkLst>
        </pc:picChg>
      </pc:sldChg>
      <pc:sldChg chg="addSp delSp modSp add mod">
        <pc:chgData name="Ovaskainen Nikolas (GTK)" userId="7d6222f3-04a8-4881-a334-1cc1d102a98b" providerId="ADAL" clId="{47038B5B-4FD0-4E09-90E3-733613323CEC}" dt="2025-09-12T09:05:06.923" v="4964" actId="20577"/>
        <pc:sldMkLst>
          <pc:docMk/>
          <pc:sldMk cId="2556596058" sldId="565"/>
        </pc:sldMkLst>
        <pc:spChg chg="mod">
          <ac:chgData name="Ovaskainen Nikolas (GTK)" userId="7d6222f3-04a8-4881-a334-1cc1d102a98b" providerId="ADAL" clId="{47038B5B-4FD0-4E09-90E3-733613323CEC}" dt="2025-09-11T14:17:05.270" v="901"/>
          <ac:spMkLst>
            <pc:docMk/>
            <pc:sldMk cId="2556596058" sldId="565"/>
            <ac:spMk id="2" creationId="{21F0AD3F-E5E2-A255-F468-F0F6A2367856}"/>
          </ac:spMkLst>
        </pc:spChg>
        <pc:spChg chg="mod">
          <ac:chgData name="Ovaskainen Nikolas (GTK)" userId="7d6222f3-04a8-4881-a334-1cc1d102a98b" providerId="ADAL" clId="{47038B5B-4FD0-4E09-90E3-733613323CEC}" dt="2025-09-12T09:00:49.451" v="4819" actId="27636"/>
          <ac:spMkLst>
            <pc:docMk/>
            <pc:sldMk cId="2556596058" sldId="565"/>
            <ac:spMk id="3" creationId="{709C243F-EFED-F7EF-A0E3-DD5FB0CA9A83}"/>
          </ac:spMkLst>
        </pc:spChg>
        <pc:spChg chg="add mod">
          <ac:chgData name="Ovaskainen Nikolas (GTK)" userId="7d6222f3-04a8-4881-a334-1cc1d102a98b" providerId="ADAL" clId="{47038B5B-4FD0-4E09-90E3-733613323CEC}" dt="2025-09-12T09:05:06.923" v="4964" actId="20577"/>
          <ac:spMkLst>
            <pc:docMk/>
            <pc:sldMk cId="2556596058" sldId="565"/>
            <ac:spMk id="7" creationId="{FB0768BB-8419-5DBB-0669-6845A69B0FFB}"/>
          </ac:spMkLst>
        </pc:spChg>
        <pc:picChg chg="mod">
          <ac:chgData name="Ovaskainen Nikolas (GTK)" userId="7d6222f3-04a8-4881-a334-1cc1d102a98b" providerId="ADAL" clId="{47038B5B-4FD0-4E09-90E3-733613323CEC}" dt="2025-09-12T09:00:52.271" v="4820" actId="14100"/>
          <ac:picMkLst>
            <pc:docMk/>
            <pc:sldMk cId="2556596058" sldId="565"/>
            <ac:picMk id="8" creationId="{480254B8-66E5-2E3A-8BE4-5E0B6FCB4E3C}"/>
          </ac:picMkLst>
        </pc:picChg>
      </pc:sldChg>
      <pc:sldChg chg="modSp add del mod">
        <pc:chgData name="Ovaskainen Nikolas (GTK)" userId="7d6222f3-04a8-4881-a334-1cc1d102a98b" providerId="ADAL" clId="{47038B5B-4FD0-4E09-90E3-733613323CEC}" dt="2025-09-12T07:41:53.495" v="2070" actId="2696"/>
        <pc:sldMkLst>
          <pc:docMk/>
          <pc:sldMk cId="3845480588" sldId="566"/>
        </pc:sldMkLst>
      </pc:sldChg>
      <pc:sldChg chg="delSp modSp add mod">
        <pc:chgData name="Ovaskainen Nikolas (GTK)" userId="7d6222f3-04a8-4881-a334-1cc1d102a98b" providerId="ADAL" clId="{47038B5B-4FD0-4E09-90E3-733613323CEC}" dt="2025-09-15T06:24:06.150" v="6214" actId="20577"/>
        <pc:sldMkLst>
          <pc:docMk/>
          <pc:sldMk cId="665196634" sldId="567"/>
        </pc:sldMkLst>
        <pc:spChg chg="mod">
          <ac:chgData name="Ovaskainen Nikolas (GTK)" userId="7d6222f3-04a8-4881-a334-1cc1d102a98b" providerId="ADAL" clId="{47038B5B-4FD0-4E09-90E3-733613323CEC}" dt="2025-09-11T14:19:30.682" v="1022" actId="20577"/>
          <ac:spMkLst>
            <pc:docMk/>
            <pc:sldMk cId="665196634" sldId="567"/>
            <ac:spMk id="2" creationId="{1CDF3D11-5E97-810F-0EEA-FE7CB60D37F9}"/>
          </ac:spMkLst>
        </pc:spChg>
        <pc:spChg chg="mod">
          <ac:chgData name="Ovaskainen Nikolas (GTK)" userId="7d6222f3-04a8-4881-a334-1cc1d102a98b" providerId="ADAL" clId="{47038B5B-4FD0-4E09-90E3-733613323CEC}" dt="2025-09-15T06:24:06.150" v="6214" actId="20577"/>
          <ac:spMkLst>
            <pc:docMk/>
            <pc:sldMk cId="665196634" sldId="567"/>
            <ac:spMk id="3" creationId="{3B3057AC-9538-94BD-6684-254D90007A44}"/>
          </ac:spMkLst>
        </pc:spChg>
      </pc:sldChg>
      <pc:sldChg chg="modSp add mod">
        <pc:chgData name="Ovaskainen Nikolas (GTK)" userId="7d6222f3-04a8-4881-a334-1cc1d102a98b" providerId="ADAL" clId="{47038B5B-4FD0-4E09-90E3-733613323CEC}" dt="2025-09-12T09:10:12.057" v="5211"/>
        <pc:sldMkLst>
          <pc:docMk/>
          <pc:sldMk cId="659030410" sldId="568"/>
        </pc:sldMkLst>
        <pc:spChg chg="mod">
          <ac:chgData name="Ovaskainen Nikolas (GTK)" userId="7d6222f3-04a8-4881-a334-1cc1d102a98b" providerId="ADAL" clId="{47038B5B-4FD0-4E09-90E3-733613323CEC}" dt="2025-09-12T07:57:04.110" v="2735" actId="20577"/>
          <ac:spMkLst>
            <pc:docMk/>
            <pc:sldMk cId="659030410" sldId="568"/>
            <ac:spMk id="2" creationId="{C4CF7558-5C68-ADD6-BA45-6A531F7B8701}"/>
          </ac:spMkLst>
        </pc:spChg>
        <pc:spChg chg="mod">
          <ac:chgData name="Ovaskainen Nikolas (GTK)" userId="7d6222f3-04a8-4881-a334-1cc1d102a98b" providerId="ADAL" clId="{47038B5B-4FD0-4E09-90E3-733613323CEC}" dt="2025-09-12T09:10:12.057" v="5211"/>
          <ac:spMkLst>
            <pc:docMk/>
            <pc:sldMk cId="659030410" sldId="568"/>
            <ac:spMk id="3" creationId="{5AF7F412-5E6E-333B-3AAC-805C065CFDF3}"/>
          </ac:spMkLst>
        </pc:spChg>
      </pc:sldChg>
      <pc:sldChg chg="addSp delSp modSp add mod">
        <pc:chgData name="Ovaskainen Nikolas (GTK)" userId="7d6222f3-04a8-4881-a334-1cc1d102a98b" providerId="ADAL" clId="{47038B5B-4FD0-4E09-90E3-733613323CEC}" dt="2025-09-15T06:39:28.884" v="6935" actId="20577"/>
        <pc:sldMkLst>
          <pc:docMk/>
          <pc:sldMk cId="201595772" sldId="569"/>
        </pc:sldMkLst>
        <pc:spChg chg="mod">
          <ac:chgData name="Ovaskainen Nikolas (GTK)" userId="7d6222f3-04a8-4881-a334-1cc1d102a98b" providerId="ADAL" clId="{47038B5B-4FD0-4E09-90E3-733613323CEC}" dt="2025-09-15T06:38:46.594" v="6873" actId="20577"/>
          <ac:spMkLst>
            <pc:docMk/>
            <pc:sldMk cId="201595772" sldId="569"/>
            <ac:spMk id="2" creationId="{4328189F-5336-9FBD-C8DA-0FD417B28CD2}"/>
          </ac:spMkLst>
        </pc:spChg>
        <pc:spChg chg="mod">
          <ac:chgData name="Ovaskainen Nikolas (GTK)" userId="7d6222f3-04a8-4881-a334-1cc1d102a98b" providerId="ADAL" clId="{47038B5B-4FD0-4E09-90E3-733613323CEC}" dt="2025-09-15T06:39:28.884" v="6935" actId="20577"/>
          <ac:spMkLst>
            <pc:docMk/>
            <pc:sldMk cId="201595772" sldId="569"/>
            <ac:spMk id="3" creationId="{91335395-5C2E-D0B2-B851-842C8ABB6D22}"/>
          </ac:spMkLst>
        </pc:spChg>
        <pc:spChg chg="add mod">
          <ac:chgData name="Ovaskainen Nikolas (GTK)" userId="7d6222f3-04a8-4881-a334-1cc1d102a98b" providerId="ADAL" clId="{47038B5B-4FD0-4E09-90E3-733613323CEC}" dt="2025-09-12T08:52:26.579" v="4176" actId="1076"/>
          <ac:spMkLst>
            <pc:docMk/>
            <pc:sldMk cId="201595772" sldId="569"/>
            <ac:spMk id="7" creationId="{C73253EE-74E2-FA7F-1A21-DDDD6EC1F443}"/>
          </ac:spMkLst>
        </pc:spChg>
        <pc:picChg chg="add mod">
          <ac:chgData name="Ovaskainen Nikolas (GTK)" userId="7d6222f3-04a8-4881-a334-1cc1d102a98b" providerId="ADAL" clId="{47038B5B-4FD0-4E09-90E3-733613323CEC}" dt="2025-09-12T08:52:29.154" v="4177" actId="14100"/>
          <ac:picMkLst>
            <pc:docMk/>
            <pc:sldMk cId="201595772" sldId="569"/>
            <ac:picMk id="5" creationId="{4ECCA091-08B1-E1FC-5CAB-FCC38BA89D3B}"/>
          </ac:picMkLst>
        </pc:picChg>
      </pc:sldChg>
      <pc:sldChg chg="addSp delSp modSp add mod">
        <pc:chgData name="Ovaskainen Nikolas (GTK)" userId="7d6222f3-04a8-4881-a334-1cc1d102a98b" providerId="ADAL" clId="{47038B5B-4FD0-4E09-90E3-733613323CEC}" dt="2025-09-15T06:33:04.599" v="6458" actId="20577"/>
        <pc:sldMkLst>
          <pc:docMk/>
          <pc:sldMk cId="1466398638" sldId="570"/>
        </pc:sldMkLst>
        <pc:spChg chg="mod">
          <ac:chgData name="Ovaskainen Nikolas (GTK)" userId="7d6222f3-04a8-4881-a334-1cc1d102a98b" providerId="ADAL" clId="{47038B5B-4FD0-4E09-90E3-733613323CEC}" dt="2025-09-15T06:33:04.599" v="6458" actId="20577"/>
          <ac:spMkLst>
            <pc:docMk/>
            <pc:sldMk cId="1466398638" sldId="570"/>
            <ac:spMk id="3" creationId="{DAB00FBF-60CE-5728-D84F-B4FBA2DD890A}"/>
          </ac:spMkLst>
        </pc:spChg>
        <pc:spChg chg="mod">
          <ac:chgData name="Ovaskainen Nikolas (GTK)" userId="7d6222f3-04a8-4881-a334-1cc1d102a98b" providerId="ADAL" clId="{47038B5B-4FD0-4E09-90E3-733613323CEC}" dt="2025-09-15T06:12:17.257" v="5903" actId="20577"/>
          <ac:spMkLst>
            <pc:docMk/>
            <pc:sldMk cId="1466398638" sldId="570"/>
            <ac:spMk id="5" creationId="{10D627EA-DC80-1D50-1893-968C079EB116}"/>
          </ac:spMkLst>
        </pc:spChg>
        <pc:picChg chg="del">
          <ac:chgData name="Ovaskainen Nikolas (GTK)" userId="7d6222f3-04a8-4881-a334-1cc1d102a98b" providerId="ADAL" clId="{47038B5B-4FD0-4E09-90E3-733613323CEC}" dt="2025-09-15T06:11:16.376" v="5755" actId="478"/>
          <ac:picMkLst>
            <pc:docMk/>
            <pc:sldMk cId="1466398638" sldId="570"/>
            <ac:picMk id="8" creationId="{59009A4C-3C24-8CE9-ED2F-C3E124251167}"/>
          </ac:picMkLst>
        </pc:picChg>
        <pc:picChg chg="add mod">
          <ac:chgData name="Ovaskainen Nikolas (GTK)" userId="7d6222f3-04a8-4881-a334-1cc1d102a98b" providerId="ADAL" clId="{47038B5B-4FD0-4E09-90E3-733613323CEC}" dt="2025-09-15T06:11:25.146" v="5758" actId="14100"/>
          <ac:picMkLst>
            <pc:docMk/>
            <pc:sldMk cId="1466398638" sldId="570"/>
            <ac:picMk id="9" creationId="{F8239361-526E-C597-6B00-D710CAE11DDD}"/>
          </ac:picMkLst>
        </pc:picChg>
        <pc:picChg chg="add del">
          <ac:chgData name="Ovaskainen Nikolas (GTK)" userId="7d6222f3-04a8-4881-a334-1cc1d102a98b" providerId="ADAL" clId="{47038B5B-4FD0-4E09-90E3-733613323CEC}" dt="2025-09-15T06:11:35.225" v="5761" actId="22"/>
          <ac:picMkLst>
            <pc:docMk/>
            <pc:sldMk cId="1466398638" sldId="570"/>
            <ac:picMk id="11" creationId="{799FE277-9F31-8215-B47D-BB73F42E32CE}"/>
          </ac:picMkLst>
        </pc:picChg>
        <pc:picChg chg="add mod">
          <ac:chgData name="Ovaskainen Nikolas (GTK)" userId="7d6222f3-04a8-4881-a334-1cc1d102a98b" providerId="ADAL" clId="{47038B5B-4FD0-4E09-90E3-733613323CEC}" dt="2025-09-15T06:11:39.473" v="5763" actId="1076"/>
          <ac:picMkLst>
            <pc:docMk/>
            <pc:sldMk cId="1466398638" sldId="570"/>
            <ac:picMk id="14" creationId="{EE516B62-5805-8696-4AE0-E331B0573A9C}"/>
          </ac:picMkLst>
        </pc:picChg>
      </pc:sldChg>
      <pc:sldChg chg="addSp delSp modSp add mod">
        <pc:chgData name="Ovaskainen Nikolas (GTK)" userId="7d6222f3-04a8-4881-a334-1cc1d102a98b" providerId="ADAL" clId="{47038B5B-4FD0-4E09-90E3-733613323CEC}" dt="2025-09-15T06:29:07.733" v="6423" actId="1076"/>
        <pc:sldMkLst>
          <pc:docMk/>
          <pc:sldMk cId="475271504" sldId="571"/>
        </pc:sldMkLst>
        <pc:spChg chg="mod">
          <ac:chgData name="Ovaskainen Nikolas (GTK)" userId="7d6222f3-04a8-4881-a334-1cc1d102a98b" providerId="ADAL" clId="{47038B5B-4FD0-4E09-90E3-733613323CEC}" dt="2025-09-15T06:29:07.733" v="6423" actId="1076"/>
          <ac:spMkLst>
            <pc:docMk/>
            <pc:sldMk cId="475271504" sldId="571"/>
            <ac:spMk id="2" creationId="{21704C04-99EA-E8A1-05E8-AB99296FDA5E}"/>
          </ac:spMkLst>
        </pc:spChg>
        <pc:spChg chg="del">
          <ac:chgData name="Ovaskainen Nikolas (GTK)" userId="7d6222f3-04a8-4881-a334-1cc1d102a98b" providerId="ADAL" clId="{47038B5B-4FD0-4E09-90E3-733613323CEC}" dt="2025-09-15T06:28:40.475" v="6417" actId="478"/>
          <ac:spMkLst>
            <pc:docMk/>
            <pc:sldMk cId="475271504" sldId="571"/>
            <ac:spMk id="3" creationId="{335A4A90-25D5-D2D5-5DDD-5A4BD6A0080E}"/>
          </ac:spMkLst>
        </pc:spChg>
        <pc:spChg chg="del">
          <ac:chgData name="Ovaskainen Nikolas (GTK)" userId="7d6222f3-04a8-4881-a334-1cc1d102a98b" providerId="ADAL" clId="{47038B5B-4FD0-4E09-90E3-733613323CEC}" dt="2025-09-15T06:28:47.104" v="6419" actId="478"/>
          <ac:spMkLst>
            <pc:docMk/>
            <pc:sldMk cId="475271504" sldId="571"/>
            <ac:spMk id="5" creationId="{E50607E8-6AE3-9E56-3031-A7CAD6561AC3}"/>
          </ac:spMkLst>
        </pc:spChg>
        <pc:spChg chg="add del mod">
          <ac:chgData name="Ovaskainen Nikolas (GTK)" userId="7d6222f3-04a8-4881-a334-1cc1d102a98b" providerId="ADAL" clId="{47038B5B-4FD0-4E09-90E3-733613323CEC}" dt="2025-09-15T06:28:47.104" v="6419" actId="478"/>
          <ac:spMkLst>
            <pc:docMk/>
            <pc:sldMk cId="475271504" sldId="571"/>
            <ac:spMk id="9" creationId="{17176BCD-C425-148D-8112-85022F39DD6C}"/>
          </ac:spMkLst>
        </pc:spChg>
        <pc:picChg chg="del">
          <ac:chgData name="Ovaskainen Nikolas (GTK)" userId="7d6222f3-04a8-4881-a334-1cc1d102a98b" providerId="ADAL" clId="{47038B5B-4FD0-4E09-90E3-733613323CEC}" dt="2025-09-15T06:28:42.331" v="6418" actId="478"/>
          <ac:picMkLst>
            <pc:docMk/>
            <pc:sldMk cId="475271504" sldId="571"/>
            <ac:picMk id="8" creationId="{96271AB3-99D0-E290-FECC-B81F2BF9D4EB}"/>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FAAA720-9F83-204F-A1A4-6899A49031C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FD5AB07D-8732-4147-BCF3-8C0C6413767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2F6C694-1ABF-7E47-9EE7-102755DD0632}" type="datetimeFigureOut">
              <a:rPr lang="en-GB" smtClean="0"/>
              <a:t>15/09/2025</a:t>
            </a:fld>
            <a:endParaRPr lang="en-GB"/>
          </a:p>
        </p:txBody>
      </p:sp>
      <p:sp>
        <p:nvSpPr>
          <p:cNvPr id="4" name="Footer Placeholder 3">
            <a:extLst>
              <a:ext uri="{FF2B5EF4-FFF2-40B4-BE49-F238E27FC236}">
                <a16:creationId xmlns:a16="http://schemas.microsoft.com/office/drawing/2014/main" id="{ADDDEB55-4CF9-BE42-A824-62332C2007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61137C2B-85CA-094A-9D97-9D6DE24DFAA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8BE4E3F-EBC2-B34B-8C68-6E4DE2E77BD5}" type="slidenum">
              <a:rPr lang="en-GB" smtClean="0"/>
              <a:t>‹#›</a:t>
            </a:fld>
            <a:endParaRPr lang="en-GB"/>
          </a:p>
        </p:txBody>
      </p:sp>
    </p:spTree>
    <p:extLst>
      <p:ext uri="{BB962C8B-B14F-4D97-AF65-F5344CB8AC3E}">
        <p14:creationId xmlns:p14="http://schemas.microsoft.com/office/powerpoint/2010/main" val="6011999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Ylätunnisteen paikkamerkki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i-FI"/>
          </a:p>
        </p:txBody>
      </p:sp>
      <p:sp>
        <p:nvSpPr>
          <p:cNvPr id="3" name="Päivämäärän paikkamerkki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167E48-443D-9944-8D8B-1D72252CE562}" type="datetimeFigureOut">
              <a:rPr lang="fi-FI" smtClean="0"/>
              <a:pPr/>
              <a:t>15.9.2025</a:t>
            </a:fld>
            <a:endParaRPr lang="fi-FI"/>
          </a:p>
        </p:txBody>
      </p:sp>
      <p:sp>
        <p:nvSpPr>
          <p:cNvPr id="4" name="Dian kuvan paikkamerkki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Huomautusten paikkamerkki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fi-FI"/>
              <a:t>Muokkaa tekstin perustyylejä
toinen taso
kolmas taso
neljäs taso
viides taso</a:t>
            </a:r>
          </a:p>
        </p:txBody>
      </p:sp>
      <p:sp>
        <p:nvSpPr>
          <p:cNvPr id="6" name="Alatunnisteen paikkamerk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i-FI"/>
          </a:p>
        </p:txBody>
      </p:sp>
      <p:sp>
        <p:nvSpPr>
          <p:cNvPr id="7" name="Dian numeron paikkamerkki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CED2A2-A47A-8944-B9D1-40C5CDA072A0}" type="slidenum">
              <a:rPr lang="fi-FI" smtClean="0"/>
              <a:pPr/>
              <a:t>‹#›</a:t>
            </a:fld>
            <a:endParaRPr lang="fi-FI"/>
          </a:p>
        </p:txBody>
      </p:sp>
    </p:spTree>
    <p:extLst>
      <p:ext uri="{BB962C8B-B14F-4D97-AF65-F5344CB8AC3E}">
        <p14:creationId xmlns:p14="http://schemas.microsoft.com/office/powerpoint/2010/main" val="130749435"/>
      </p:ext>
    </p:extLst>
  </p:cSld>
  <p:clrMap bg1="lt1" tx1="dk1" bg2="lt2" tx2="dk2" accent1="accent1" accent2="accent2" accent3="accent3" accent4="accent4" accent5="accent5" accent6="accent6" hlink="hlink" folHlink="folHlink"/>
  <p:notesStyle>
    <a:lvl1pPr marL="0" algn="l" defTabSz="914377" rtl="0" eaLnBrk="1" latinLnBrk="0" hangingPunct="1">
      <a:defRPr sz="1200" kern="1200">
        <a:solidFill>
          <a:schemeClr val="tx1"/>
        </a:solidFill>
        <a:latin typeface="+mn-lt"/>
        <a:ea typeface="+mn-ea"/>
        <a:cs typeface="+mn-cs"/>
      </a:defRPr>
    </a:lvl1pPr>
    <a:lvl2pPr marL="457189" algn="l" defTabSz="914377" rtl="0" eaLnBrk="1" latinLnBrk="0" hangingPunct="1">
      <a:defRPr sz="1200" kern="1200">
        <a:solidFill>
          <a:schemeClr val="tx1"/>
        </a:solidFill>
        <a:latin typeface="+mn-lt"/>
        <a:ea typeface="+mn-ea"/>
        <a:cs typeface="+mn-cs"/>
      </a:defRPr>
    </a:lvl2pPr>
    <a:lvl3pPr marL="914377" algn="l" defTabSz="914377" rtl="0" eaLnBrk="1" latinLnBrk="0" hangingPunct="1">
      <a:defRPr sz="1200" kern="1200">
        <a:solidFill>
          <a:schemeClr val="tx1"/>
        </a:solidFill>
        <a:latin typeface="+mn-lt"/>
        <a:ea typeface="+mn-ea"/>
        <a:cs typeface="+mn-cs"/>
      </a:defRPr>
    </a:lvl3pPr>
    <a:lvl4pPr marL="1371566" algn="l" defTabSz="914377" rtl="0" eaLnBrk="1" latinLnBrk="0" hangingPunct="1">
      <a:defRPr sz="1200" kern="1200">
        <a:solidFill>
          <a:schemeClr val="tx1"/>
        </a:solidFill>
        <a:latin typeface="+mn-lt"/>
        <a:ea typeface="+mn-ea"/>
        <a:cs typeface="+mn-cs"/>
      </a:defRPr>
    </a:lvl4pPr>
    <a:lvl5pPr marL="1828754" algn="l" defTabSz="914377" rtl="0" eaLnBrk="1" latinLnBrk="0" hangingPunct="1">
      <a:defRPr sz="1200" kern="1200">
        <a:solidFill>
          <a:schemeClr val="tx1"/>
        </a:solidFill>
        <a:latin typeface="+mn-lt"/>
        <a:ea typeface="+mn-ea"/>
        <a:cs typeface="+mn-cs"/>
      </a:defRPr>
    </a:lvl5pPr>
    <a:lvl6pPr marL="2285943" algn="l" defTabSz="914377" rtl="0" eaLnBrk="1" latinLnBrk="0" hangingPunct="1">
      <a:defRPr sz="1200" kern="1200">
        <a:solidFill>
          <a:schemeClr val="tx1"/>
        </a:solidFill>
        <a:latin typeface="+mn-lt"/>
        <a:ea typeface="+mn-ea"/>
        <a:cs typeface="+mn-cs"/>
      </a:defRPr>
    </a:lvl6pPr>
    <a:lvl7pPr marL="2743131" algn="l" defTabSz="914377" rtl="0" eaLnBrk="1" latinLnBrk="0" hangingPunct="1">
      <a:defRPr sz="1200" kern="1200">
        <a:solidFill>
          <a:schemeClr val="tx1"/>
        </a:solidFill>
        <a:latin typeface="+mn-lt"/>
        <a:ea typeface="+mn-ea"/>
        <a:cs typeface="+mn-cs"/>
      </a:defRPr>
    </a:lvl7pPr>
    <a:lvl8pPr marL="3200320" algn="l" defTabSz="914377" rtl="0" eaLnBrk="1" latinLnBrk="0" hangingPunct="1">
      <a:defRPr sz="1200" kern="1200">
        <a:solidFill>
          <a:schemeClr val="tx1"/>
        </a:solidFill>
        <a:latin typeface="+mn-lt"/>
        <a:ea typeface="+mn-ea"/>
        <a:cs typeface="+mn-cs"/>
      </a:defRPr>
    </a:lvl8pPr>
    <a:lvl9pPr marL="3657509" algn="l" defTabSz="91437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fi-FI"/>
          </a:p>
        </p:txBody>
      </p:sp>
      <p:sp>
        <p:nvSpPr>
          <p:cNvPr id="4" name="Slide Number Placeholder 3"/>
          <p:cNvSpPr>
            <a:spLocks noGrp="1"/>
          </p:cNvSpPr>
          <p:nvPr>
            <p:ph type="sldNum" sz="quarter" idx="5"/>
          </p:nvPr>
        </p:nvSpPr>
        <p:spPr/>
        <p:txBody>
          <a:bodyPr/>
          <a:lstStyle/>
          <a:p>
            <a:fld id="{48CED2A2-A47A-8944-B9D1-40C5CDA072A0}" type="slidenum">
              <a:rPr lang="fi-FI" smtClean="0"/>
              <a:pPr/>
              <a:t>21</a:t>
            </a:fld>
            <a:endParaRPr lang="fi-FI"/>
          </a:p>
        </p:txBody>
      </p:sp>
    </p:spTree>
    <p:extLst>
      <p:ext uri="{BB962C8B-B14F-4D97-AF65-F5344CB8AC3E}">
        <p14:creationId xmlns:p14="http://schemas.microsoft.com/office/powerpoint/2010/main" val="86704295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4.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tsikkodia taustakuvalla">
    <p:spTree>
      <p:nvGrpSpPr>
        <p:cNvPr id="1" name=""/>
        <p:cNvGrpSpPr/>
        <p:nvPr/>
      </p:nvGrpSpPr>
      <p:grpSpPr>
        <a:xfrm>
          <a:off x="0" y="0"/>
          <a:ext cx="0" cy="0"/>
          <a:chOff x="0" y="0"/>
          <a:chExt cx="0" cy="0"/>
        </a:xfrm>
      </p:grpSpPr>
      <p:pic>
        <p:nvPicPr>
          <p:cNvPr id="11" name="Picture 4" descr="A picture containing stone&#10;&#10;Description automatically generated">
            <a:extLst>
              <a:ext uri="{FF2B5EF4-FFF2-40B4-BE49-F238E27FC236}">
                <a16:creationId xmlns:a16="http://schemas.microsoft.com/office/drawing/2014/main" id="{E8A2BD2E-A1BC-F251-C18F-9E1D386C71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Otsikko 1">
            <a:extLst>
              <a:ext uri="{FF2B5EF4-FFF2-40B4-BE49-F238E27FC236}">
                <a16:creationId xmlns:a16="http://schemas.microsoft.com/office/drawing/2014/main" id="{348FE948-F9AF-9F4F-AAA0-35AD5CBB6B1C}"/>
              </a:ext>
            </a:extLst>
          </p:cNvPr>
          <p:cNvSpPr>
            <a:spLocks noGrp="1"/>
          </p:cNvSpPr>
          <p:nvPr>
            <p:ph type="ctrTitle"/>
          </p:nvPr>
        </p:nvSpPr>
        <p:spPr>
          <a:xfrm>
            <a:off x="2080800" y="2232000"/>
            <a:ext cx="9144000" cy="2386800"/>
          </a:xfrm>
        </p:spPr>
        <p:txBody>
          <a:bodyPr anchor="b">
            <a:normAutofit/>
          </a:bodyPr>
          <a:lstStyle>
            <a:lvl1pPr algn="r">
              <a:defRPr sz="4401" b="1" i="0" cap="none">
                <a:solidFill>
                  <a:schemeClr val="bg1"/>
                </a:solidFill>
                <a:effectLst/>
                <a:latin typeface="Calibri" panose="020F0502020204030204" pitchFamily="34" charset="0"/>
                <a:cs typeface="Calibri" panose="020F0502020204030204" pitchFamily="34" charset="0"/>
              </a:defRPr>
            </a:lvl1pPr>
          </a:lstStyle>
          <a:p>
            <a:r>
              <a:rPr lang="en-US" noProof="0"/>
              <a:t>Click to edit Master title style</a:t>
            </a:r>
            <a:endParaRPr lang="fi-FI" noProof="0"/>
          </a:p>
        </p:txBody>
      </p:sp>
      <p:sp>
        <p:nvSpPr>
          <p:cNvPr id="3" name="Alaotsikko 2">
            <a:extLst>
              <a:ext uri="{FF2B5EF4-FFF2-40B4-BE49-F238E27FC236}">
                <a16:creationId xmlns:a16="http://schemas.microsoft.com/office/drawing/2014/main" id="{95780F01-AC25-4A44-8237-20EC869863F7}"/>
              </a:ext>
            </a:extLst>
          </p:cNvPr>
          <p:cNvSpPr>
            <a:spLocks noGrp="1"/>
          </p:cNvSpPr>
          <p:nvPr>
            <p:ph type="subTitle" idx="1"/>
          </p:nvPr>
        </p:nvSpPr>
        <p:spPr>
          <a:xfrm>
            <a:off x="2080800" y="4694400"/>
            <a:ext cx="9144000" cy="1054800"/>
          </a:xfrm>
          <a:prstGeom prst="rect">
            <a:avLst/>
          </a:prstGeom>
        </p:spPr>
        <p:txBody>
          <a:bodyPr>
            <a:normAutofit/>
          </a:bodyPr>
          <a:lstStyle>
            <a:lvl1pPr marL="0" indent="0" algn="r">
              <a:lnSpc>
                <a:spcPct val="100000"/>
              </a:lnSpc>
              <a:spcBef>
                <a:spcPts val="0"/>
              </a:spcBef>
              <a:buNone/>
              <a:defRPr sz="2400">
                <a:solidFill>
                  <a:schemeClr val="bg1"/>
                </a:solidFill>
                <a:effectLst/>
              </a:defRPr>
            </a:lvl1pPr>
            <a:lvl2pPr marL="457202" indent="0" algn="ctr">
              <a:buNone/>
              <a:defRPr sz="2000"/>
            </a:lvl2pPr>
            <a:lvl3pPr marL="914403" indent="0" algn="ctr">
              <a:buNone/>
              <a:defRPr sz="1800"/>
            </a:lvl3pPr>
            <a:lvl4pPr marL="1371605" indent="0" algn="ctr">
              <a:buNone/>
              <a:defRPr sz="1600"/>
            </a:lvl4pPr>
            <a:lvl5pPr marL="1828805" indent="0" algn="ctr">
              <a:buNone/>
              <a:defRPr sz="1600"/>
            </a:lvl5pPr>
            <a:lvl6pPr marL="2286007" indent="0" algn="ctr">
              <a:buNone/>
              <a:defRPr sz="1600"/>
            </a:lvl6pPr>
            <a:lvl7pPr marL="2743208" indent="0" algn="ctr">
              <a:buNone/>
              <a:defRPr sz="1600"/>
            </a:lvl7pPr>
            <a:lvl8pPr marL="3200410" indent="0" algn="ctr">
              <a:buNone/>
              <a:defRPr sz="1600"/>
            </a:lvl8pPr>
            <a:lvl9pPr marL="3657611" indent="0" algn="ctr">
              <a:buNone/>
              <a:defRPr sz="1600"/>
            </a:lvl9pPr>
          </a:lstStyle>
          <a:p>
            <a:r>
              <a:rPr lang="en-US" noProof="0"/>
              <a:t>Click to edit Master subtitle style</a:t>
            </a:r>
            <a:endParaRPr lang="fi-FI" noProof="0"/>
          </a:p>
        </p:txBody>
      </p:sp>
      <p:grpSp>
        <p:nvGrpSpPr>
          <p:cNvPr id="10" name="Group 9">
            <a:extLst>
              <a:ext uri="{FF2B5EF4-FFF2-40B4-BE49-F238E27FC236}">
                <a16:creationId xmlns:a16="http://schemas.microsoft.com/office/drawing/2014/main" id="{50E9381D-257E-FB49-BA06-A9A3D2546A99}"/>
              </a:ext>
            </a:extLst>
          </p:cNvPr>
          <p:cNvGrpSpPr/>
          <p:nvPr userDrawn="1"/>
        </p:nvGrpSpPr>
        <p:grpSpPr>
          <a:xfrm>
            <a:off x="-1" y="233224"/>
            <a:ext cx="12192001" cy="6629143"/>
            <a:chOff x="-1" y="233224"/>
            <a:chExt cx="12192001" cy="6629143"/>
          </a:xfrm>
        </p:grpSpPr>
        <p:pic>
          <p:nvPicPr>
            <p:cNvPr id="15" name="Kuva 17">
              <a:extLst>
                <a:ext uri="{FF2B5EF4-FFF2-40B4-BE49-F238E27FC236}">
                  <a16:creationId xmlns:a16="http://schemas.microsoft.com/office/drawing/2014/main" id="{AC39F2C0-4310-DB43-B11C-F3E69BE1CC06}"/>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grpSp>
          <p:nvGrpSpPr>
            <p:cNvPr id="16" name="Group 15">
              <a:extLst>
                <a:ext uri="{FF2B5EF4-FFF2-40B4-BE49-F238E27FC236}">
                  <a16:creationId xmlns:a16="http://schemas.microsoft.com/office/drawing/2014/main" id="{3E0C2EE9-AE76-3F42-A4F9-995DD5AA7124}"/>
                </a:ext>
              </a:extLst>
            </p:cNvPr>
            <p:cNvGrpSpPr/>
            <p:nvPr userDrawn="1"/>
          </p:nvGrpSpPr>
          <p:grpSpPr>
            <a:xfrm>
              <a:off x="-1" y="4932182"/>
              <a:ext cx="12192001" cy="1930185"/>
              <a:chOff x="-1" y="4932182"/>
              <a:chExt cx="12192001" cy="1930185"/>
            </a:xfrm>
          </p:grpSpPr>
          <p:pic>
            <p:nvPicPr>
              <p:cNvPr id="18" name="Picture 17">
                <a:extLst>
                  <a:ext uri="{FF2B5EF4-FFF2-40B4-BE49-F238E27FC236}">
                    <a16:creationId xmlns:a16="http://schemas.microsoft.com/office/drawing/2014/main" id="{44C9AFA1-B3FF-3D4F-A039-8AC8B6E42CD4}"/>
                  </a:ext>
                </a:extLst>
              </p:cNvPr>
              <p:cNvPicPr>
                <a:picLocks noChangeAspect="1"/>
              </p:cNvPicPr>
              <p:nvPr userDrawn="1"/>
            </p:nvPicPr>
            <p:blipFill rotWithShape="1">
              <a:blip r:embed="rId4">
                <a:alphaModFix amt="50000"/>
              </a:blip>
              <a:srcRect b="2135"/>
              <a:stretch/>
            </p:blipFill>
            <p:spPr>
              <a:xfrm>
                <a:off x="-1" y="4932182"/>
                <a:ext cx="9576661" cy="1927354"/>
              </a:xfrm>
              <a:prstGeom prst="rect">
                <a:avLst/>
              </a:prstGeom>
            </p:spPr>
          </p:pic>
          <p:pic>
            <p:nvPicPr>
              <p:cNvPr id="19" name="Picture 18">
                <a:extLst>
                  <a:ext uri="{FF2B5EF4-FFF2-40B4-BE49-F238E27FC236}">
                    <a16:creationId xmlns:a16="http://schemas.microsoft.com/office/drawing/2014/main" id="{DEF219CB-04A4-3D40-BC4F-37C0469CD022}"/>
                  </a:ext>
                </a:extLst>
              </p:cNvPr>
              <p:cNvPicPr>
                <a:picLocks noChangeAspect="1"/>
              </p:cNvPicPr>
              <p:nvPr userDrawn="1"/>
            </p:nvPicPr>
            <p:blipFill rotWithShape="1">
              <a:blip r:embed="rId5"/>
              <a:srcRect b="32112"/>
              <a:stretch/>
            </p:blipFill>
            <p:spPr>
              <a:xfrm>
                <a:off x="0" y="5338267"/>
                <a:ext cx="12192000" cy="1524100"/>
              </a:xfrm>
              <a:prstGeom prst="rect">
                <a:avLst/>
              </a:prstGeom>
            </p:spPr>
          </p:pic>
        </p:grpSp>
      </p:grpSp>
    </p:spTree>
    <p:extLst>
      <p:ext uri="{BB962C8B-B14F-4D97-AF65-F5344CB8AC3E}">
        <p14:creationId xmlns:p14="http://schemas.microsoft.com/office/powerpoint/2010/main" val="41634262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uvatekstillinen kuv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200"/>
            </a:lvl1pPr>
            <a:lvl2pPr>
              <a:lnSpc>
                <a:spcPct val="95000"/>
              </a:lnSpc>
              <a:defRPr sz="2200"/>
            </a:lvl2pPr>
            <a:lvl3pPr>
              <a:lnSpc>
                <a:spcPct val="95000"/>
              </a:lnSpc>
              <a:defRPr sz="2200"/>
            </a:lvl3pPr>
            <a:lvl4pPr>
              <a:lnSpc>
                <a:spcPct val="95000"/>
              </a:lnSpc>
              <a:defRPr sz="2200"/>
            </a:lvl4pPr>
            <a:lvl5pPr>
              <a:lnSpc>
                <a:spcPct val="95000"/>
              </a:lnSpc>
              <a:defRPr sz="2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Kuvan paikkamerkki 2">
            <a:extLst>
              <a:ext uri="{FF2B5EF4-FFF2-40B4-BE49-F238E27FC236}">
                <a16:creationId xmlns:a16="http://schemas.microsoft.com/office/drawing/2014/main" id="{AE6FC742-C7A2-422D-8D84-5E37E7ABDD28}"/>
              </a:ext>
            </a:extLst>
          </p:cNvPr>
          <p:cNvSpPr>
            <a:spLocks noGrp="1"/>
          </p:cNvSpPr>
          <p:nvPr>
            <p:ph type="pic" sz="quarter" idx="14"/>
          </p:nvPr>
        </p:nvSpPr>
        <p:spPr>
          <a:xfrm>
            <a:off x="6602400" y="1800227"/>
            <a:ext cx="4809600" cy="3543050"/>
          </a:xfrm>
          <a:solidFill>
            <a:schemeClr val="bg1">
              <a:lumMod val="95000"/>
            </a:schemeClr>
          </a:solidFill>
        </p:spPr>
        <p:txBody>
          <a:bodyPr anchor="ctr" anchorCtr="0"/>
          <a:lstStyle>
            <a:lvl1pPr marL="0" indent="0" algn="ctr">
              <a:buNone/>
              <a:defRPr/>
            </a:lvl1pPr>
          </a:lstStyle>
          <a:p>
            <a:r>
              <a:rPr lang="en-US"/>
              <a:t>Click icon to add picture</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3345EE43-658C-48D4-A54B-BA195840100E}"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1849725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Kuvatekstillinen kuv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a:xfrm>
            <a:off x="781719" y="644233"/>
            <a:ext cx="5245011" cy="782343"/>
          </a:xfrm>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a:lvl1pPr>
            <a:lvl2pPr>
              <a:lnSpc>
                <a:spcPct val="95000"/>
              </a:lnSpc>
              <a:defRPr/>
            </a:lvl2pPr>
            <a:lvl3pPr>
              <a:lnSpc>
                <a:spcPct val="95000"/>
              </a:lnSpc>
              <a:defRPr/>
            </a:lvl3pPr>
            <a:lvl4pPr>
              <a:lnSpc>
                <a:spcPct val="95000"/>
              </a:lnSpc>
              <a:defRPr/>
            </a:lvl4pPr>
            <a:lvl5pPr>
              <a:lnSpc>
                <a:spcPct val="9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Kuvan paikkamerkki 2">
            <a:extLst>
              <a:ext uri="{FF2B5EF4-FFF2-40B4-BE49-F238E27FC236}">
                <a16:creationId xmlns:a16="http://schemas.microsoft.com/office/drawing/2014/main" id="{AE6FC742-C7A2-422D-8D84-5E37E7ABDD28}"/>
              </a:ext>
            </a:extLst>
          </p:cNvPr>
          <p:cNvSpPr>
            <a:spLocks noGrp="1"/>
          </p:cNvSpPr>
          <p:nvPr>
            <p:ph type="pic" sz="quarter" idx="14"/>
          </p:nvPr>
        </p:nvSpPr>
        <p:spPr>
          <a:xfrm>
            <a:off x="6372000" y="900000"/>
            <a:ext cx="5821200" cy="5436000"/>
          </a:xfrm>
          <a:solidFill>
            <a:schemeClr val="bg1">
              <a:lumMod val="95000"/>
            </a:schemeClr>
          </a:solidFill>
        </p:spPr>
        <p:txBody>
          <a:bodyPr anchor="ctr" anchorCtr="0"/>
          <a:lstStyle>
            <a:lvl1pPr marL="0" indent="0" algn="ctr">
              <a:buNone/>
              <a:defRPr/>
            </a:lvl1pPr>
          </a:lstStyle>
          <a:p>
            <a:r>
              <a:rPr lang="en-US"/>
              <a:t>Click icon to add picture</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376B1926-6ACF-4FDD-BF04-23171A8ADCE5}"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2106667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Kuvatekstillinen kuva 3">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a:xfrm>
            <a:off x="6525022" y="644233"/>
            <a:ext cx="5245010" cy="782343"/>
          </a:xfrm>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6535306" y="1800000"/>
            <a:ext cx="5234727" cy="4190400"/>
          </a:xfrm>
        </p:spPr>
        <p:txBody>
          <a:bodyPr/>
          <a:lstStyle>
            <a:lvl1pPr>
              <a:lnSpc>
                <a:spcPct val="95000"/>
              </a:lnSpc>
              <a:defRPr/>
            </a:lvl1pPr>
            <a:lvl2pPr>
              <a:lnSpc>
                <a:spcPct val="95000"/>
              </a:lnSpc>
              <a:defRPr/>
            </a:lvl2pPr>
            <a:lvl3pPr>
              <a:lnSpc>
                <a:spcPct val="95000"/>
              </a:lnSpc>
              <a:defRPr/>
            </a:lvl3pPr>
            <a:lvl4pPr>
              <a:lnSpc>
                <a:spcPct val="95000"/>
              </a:lnSpc>
              <a:defRPr/>
            </a:lvl4pPr>
            <a:lvl5pPr>
              <a:lnSpc>
                <a:spcPct val="9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3" name="Kuvan paikkamerkki 2">
            <a:extLst>
              <a:ext uri="{FF2B5EF4-FFF2-40B4-BE49-F238E27FC236}">
                <a16:creationId xmlns:a16="http://schemas.microsoft.com/office/drawing/2014/main" id="{AE6FC742-C7A2-422D-8D84-5E37E7ABDD28}"/>
              </a:ext>
            </a:extLst>
          </p:cNvPr>
          <p:cNvSpPr>
            <a:spLocks noGrp="1"/>
          </p:cNvSpPr>
          <p:nvPr>
            <p:ph type="pic" sz="quarter" idx="14"/>
          </p:nvPr>
        </p:nvSpPr>
        <p:spPr>
          <a:xfrm>
            <a:off x="0" y="0"/>
            <a:ext cx="6217920" cy="6858000"/>
          </a:xfrm>
          <a:solidFill>
            <a:schemeClr val="bg1">
              <a:lumMod val="95000"/>
            </a:schemeClr>
          </a:solidFill>
        </p:spPr>
        <p:txBody>
          <a:bodyPr anchor="ctr" anchorCtr="0"/>
          <a:lstStyle>
            <a:lvl1pPr marL="0" indent="0" algn="ctr">
              <a:buNone/>
              <a:defRPr/>
            </a:lvl1pPr>
          </a:lstStyle>
          <a:p>
            <a:r>
              <a:rPr lang="en-US"/>
              <a:t>Click icon to add picture</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CCECEEDC-A0FF-471C-A98F-630BF7D33E93}"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37493651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Kuvatekstillinen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F6AA8046-BC15-4E15-9D31-741D3DC67239}"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8" name="Sisällön paikkamerkki 19">
            <a:extLst>
              <a:ext uri="{FF2B5EF4-FFF2-40B4-BE49-F238E27FC236}">
                <a16:creationId xmlns:a16="http://schemas.microsoft.com/office/drawing/2014/main" id="{284F9D93-8524-038B-C265-FDB2B46E38B7}"/>
              </a:ext>
            </a:extLst>
          </p:cNvPr>
          <p:cNvSpPr>
            <a:spLocks noGrp="1"/>
          </p:cNvSpPr>
          <p:nvPr>
            <p:ph sz="quarter" idx="15"/>
          </p:nvPr>
        </p:nvSpPr>
        <p:spPr>
          <a:xfrm>
            <a:off x="7135200" y="1875600"/>
            <a:ext cx="3722400" cy="3769200"/>
          </a:xfrm>
          <a:solidFill>
            <a:srgbClr val="32A2B8"/>
          </a:solidFill>
        </p:spPr>
        <p:txBody>
          <a:bodyPr lIns="252000" tIns="252000" rIns="252000" bIns="252000"/>
          <a:lstStyle>
            <a:lvl1pPr marL="0" indent="0">
              <a:lnSpc>
                <a:spcPct val="100000"/>
              </a:lnSpc>
              <a:spcBef>
                <a:spcPts val="0"/>
              </a:spcBef>
              <a:buNone/>
              <a:defRPr sz="1800" b="0" i="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34329383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uvatekstillinen sisältö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CC6176F5-CCF4-4844-958D-07F157AC3A41}"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8" name="Sisällön paikkamerkki 19">
            <a:extLst>
              <a:ext uri="{FF2B5EF4-FFF2-40B4-BE49-F238E27FC236}">
                <a16:creationId xmlns:a16="http://schemas.microsoft.com/office/drawing/2014/main" id="{284F9D93-8524-038B-C265-FDB2B46E38B7}"/>
              </a:ext>
            </a:extLst>
          </p:cNvPr>
          <p:cNvSpPr>
            <a:spLocks noGrp="1"/>
          </p:cNvSpPr>
          <p:nvPr>
            <p:ph sz="quarter" idx="15"/>
          </p:nvPr>
        </p:nvSpPr>
        <p:spPr>
          <a:xfrm>
            <a:off x="7135200" y="1875600"/>
            <a:ext cx="3722400" cy="3769200"/>
          </a:xfrm>
          <a:solidFill>
            <a:srgbClr val="EEF2F5"/>
          </a:solidFill>
        </p:spPr>
        <p:txBody>
          <a:bodyPr lIns="252000" tIns="252000" rIns="252000" bIns="252000"/>
          <a:lstStyle>
            <a:lvl1pPr marL="0" indent="0">
              <a:lnSpc>
                <a:spcPct val="100000"/>
              </a:lnSpc>
              <a:spcBef>
                <a:spcPts val="0"/>
              </a:spcBef>
              <a:buNone/>
              <a:defRPr sz="1800" b="0" i="0">
                <a:solidFill>
                  <a:schemeClr val="bg2"/>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1885477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uvatekstillinen sisältö 3">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1B23E5B-BCC5-4D3D-95F6-71B76EAD0410}"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8" name="Sisällön paikkamerkki 19">
            <a:extLst>
              <a:ext uri="{FF2B5EF4-FFF2-40B4-BE49-F238E27FC236}">
                <a16:creationId xmlns:a16="http://schemas.microsoft.com/office/drawing/2014/main" id="{284F9D93-8524-038B-C265-FDB2B46E38B7}"/>
              </a:ext>
            </a:extLst>
          </p:cNvPr>
          <p:cNvSpPr>
            <a:spLocks noGrp="1"/>
          </p:cNvSpPr>
          <p:nvPr>
            <p:ph sz="quarter" idx="15"/>
          </p:nvPr>
        </p:nvSpPr>
        <p:spPr>
          <a:xfrm>
            <a:off x="7135200" y="1875600"/>
            <a:ext cx="3722400" cy="3769200"/>
          </a:xfrm>
          <a:solidFill>
            <a:srgbClr val="E3F4F7"/>
          </a:solidFill>
        </p:spPr>
        <p:txBody>
          <a:bodyPr lIns="252000" tIns="252000" rIns="252000" bIns="252000"/>
          <a:lstStyle>
            <a:lvl1pPr marL="0" indent="0">
              <a:lnSpc>
                <a:spcPct val="100000"/>
              </a:lnSpc>
              <a:spcBef>
                <a:spcPts val="0"/>
              </a:spcBef>
              <a:buNone/>
              <a:defRPr sz="1800" b="0" i="0">
                <a:solidFill>
                  <a:schemeClr val="bg2"/>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3765191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uvatekstillinen sisältö 4">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FCDB313-B4F2-4A00-9671-674B090C3528}"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8" name="Sisällön paikkamerkki 19">
            <a:extLst>
              <a:ext uri="{FF2B5EF4-FFF2-40B4-BE49-F238E27FC236}">
                <a16:creationId xmlns:a16="http://schemas.microsoft.com/office/drawing/2014/main" id="{284F9D93-8524-038B-C265-FDB2B46E38B7}"/>
              </a:ext>
            </a:extLst>
          </p:cNvPr>
          <p:cNvSpPr>
            <a:spLocks noGrp="1"/>
          </p:cNvSpPr>
          <p:nvPr>
            <p:ph sz="quarter" idx="15"/>
          </p:nvPr>
        </p:nvSpPr>
        <p:spPr>
          <a:xfrm>
            <a:off x="7135200" y="1875600"/>
            <a:ext cx="3722400" cy="3769200"/>
          </a:xfrm>
          <a:solidFill>
            <a:srgbClr val="FBEBC5"/>
          </a:solidFill>
        </p:spPr>
        <p:txBody>
          <a:bodyPr lIns="252000" tIns="252000" rIns="252000" bIns="252000"/>
          <a:lstStyle>
            <a:lvl1pPr marL="0" indent="0">
              <a:lnSpc>
                <a:spcPct val="100000"/>
              </a:lnSpc>
              <a:spcBef>
                <a:spcPts val="0"/>
              </a:spcBef>
              <a:buNone/>
              <a:defRPr sz="1800" b="0" i="0">
                <a:solidFill>
                  <a:schemeClr val="bg2"/>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38192304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kstielementit">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EFE9A521-BC5F-C165-4650-182870D90A14}"/>
              </a:ext>
            </a:extLst>
          </p:cNvPr>
          <p:cNvSpPr>
            <a:spLocks noGrp="1"/>
          </p:cNvSpPr>
          <p:nvPr>
            <p:ph sz="quarter" idx="15"/>
          </p:nvPr>
        </p:nvSpPr>
        <p:spPr>
          <a:xfrm>
            <a:off x="6200502" y="980326"/>
            <a:ext cx="3448398" cy="2061703"/>
          </a:xfrm>
          <a:custGeom>
            <a:avLst/>
            <a:gdLst>
              <a:gd name="connsiteX0" fmla="*/ 0 w 2686397"/>
              <a:gd name="connsiteY0" fmla="*/ 0 h 2061703"/>
              <a:gd name="connsiteX1" fmla="*/ 2686397 w 2686397"/>
              <a:gd name="connsiteY1" fmla="*/ 0 h 2061703"/>
              <a:gd name="connsiteX2" fmla="*/ 2686397 w 2686397"/>
              <a:gd name="connsiteY2" fmla="*/ 2061703 h 2061703"/>
              <a:gd name="connsiteX3" fmla="*/ 0 w 2686397"/>
              <a:gd name="connsiteY3" fmla="*/ 2061703 h 2061703"/>
              <a:gd name="connsiteX4" fmla="*/ 0 w 2686397"/>
              <a:gd name="connsiteY4" fmla="*/ 0 h 2061703"/>
              <a:gd name="connsiteX0" fmla="*/ 4354 w 2690751"/>
              <a:gd name="connsiteY0" fmla="*/ 0 h 2061703"/>
              <a:gd name="connsiteX1" fmla="*/ 2690751 w 2690751"/>
              <a:gd name="connsiteY1" fmla="*/ 0 h 2061703"/>
              <a:gd name="connsiteX2" fmla="*/ 2690751 w 2690751"/>
              <a:gd name="connsiteY2" fmla="*/ 2061703 h 2061703"/>
              <a:gd name="connsiteX3" fmla="*/ 4354 w 2690751"/>
              <a:gd name="connsiteY3" fmla="*/ 2061703 h 2061703"/>
              <a:gd name="connsiteX4" fmla="*/ 0 w 2690751"/>
              <a:gd name="connsiteY4" fmla="*/ 861537 h 2061703"/>
              <a:gd name="connsiteX5" fmla="*/ 4354 w 2690751"/>
              <a:gd name="connsiteY5"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4477 w 2885228"/>
              <a:gd name="connsiteY5" fmla="*/ 861537 h 2061703"/>
              <a:gd name="connsiteX6" fmla="*/ 198831 w 2885228"/>
              <a:gd name="connsiteY6"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0122 w 2885228"/>
              <a:gd name="connsiteY5" fmla="*/ 1031354 h 2061703"/>
              <a:gd name="connsiteX6" fmla="*/ 194477 w 2885228"/>
              <a:gd name="connsiteY6" fmla="*/ 861537 h 2061703"/>
              <a:gd name="connsiteX7" fmla="*/ 198831 w 288522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398" h="2061703">
                <a:moveTo>
                  <a:pt x="762001" y="0"/>
                </a:moveTo>
                <a:lnTo>
                  <a:pt x="3448398" y="0"/>
                </a:lnTo>
                <a:lnTo>
                  <a:pt x="3448398" y="2061703"/>
                </a:lnTo>
                <a:lnTo>
                  <a:pt x="762001" y="2061703"/>
                </a:lnTo>
                <a:lnTo>
                  <a:pt x="762001" y="1310028"/>
                </a:lnTo>
                <a:lnTo>
                  <a:pt x="0" y="1105377"/>
                </a:lnTo>
                <a:lnTo>
                  <a:pt x="757647" y="861537"/>
                </a:lnTo>
                <a:cubicBezTo>
                  <a:pt x="759098" y="574358"/>
                  <a:pt x="760550" y="287179"/>
                  <a:pt x="762001" y="0"/>
                </a:cubicBezTo>
                <a:close/>
              </a:path>
            </a:pathLst>
          </a:custGeom>
          <a:solidFill>
            <a:srgbClr val="EEF2F5">
              <a:alpha val="69804"/>
            </a:srgbClr>
          </a:solidFill>
          <a:ln w="1270">
            <a:noFill/>
          </a:ln>
        </p:spPr>
        <p:txBody>
          <a:bodyPr lIns="972000" tIns="216000" rIns="180000" anchor="t"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a:xfrm>
            <a:off x="781719" y="644233"/>
            <a:ext cx="5245011" cy="782343"/>
          </a:xfrm>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8A1FC257-F89C-4AFB-A31C-B0CED1398CDA}"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19" name="Sisällön paikkamerkki 4">
            <a:extLst>
              <a:ext uri="{FF2B5EF4-FFF2-40B4-BE49-F238E27FC236}">
                <a16:creationId xmlns:a16="http://schemas.microsoft.com/office/drawing/2014/main" id="{9FF61159-210A-3A83-E97B-C96BB5ACE2AA}"/>
              </a:ext>
            </a:extLst>
          </p:cNvPr>
          <p:cNvSpPr>
            <a:spLocks noGrp="1"/>
          </p:cNvSpPr>
          <p:nvPr>
            <p:ph sz="quarter" idx="18"/>
          </p:nvPr>
        </p:nvSpPr>
        <p:spPr>
          <a:xfrm>
            <a:off x="7820297" y="2517389"/>
            <a:ext cx="3448398" cy="2061703"/>
          </a:xfrm>
          <a:custGeom>
            <a:avLst/>
            <a:gdLst>
              <a:gd name="connsiteX0" fmla="*/ 0 w 2686397"/>
              <a:gd name="connsiteY0" fmla="*/ 0 h 2061703"/>
              <a:gd name="connsiteX1" fmla="*/ 2686397 w 2686397"/>
              <a:gd name="connsiteY1" fmla="*/ 0 h 2061703"/>
              <a:gd name="connsiteX2" fmla="*/ 2686397 w 2686397"/>
              <a:gd name="connsiteY2" fmla="*/ 2061703 h 2061703"/>
              <a:gd name="connsiteX3" fmla="*/ 0 w 2686397"/>
              <a:gd name="connsiteY3" fmla="*/ 2061703 h 2061703"/>
              <a:gd name="connsiteX4" fmla="*/ 0 w 2686397"/>
              <a:gd name="connsiteY4" fmla="*/ 0 h 2061703"/>
              <a:gd name="connsiteX0" fmla="*/ 4354 w 2690751"/>
              <a:gd name="connsiteY0" fmla="*/ 0 h 2061703"/>
              <a:gd name="connsiteX1" fmla="*/ 2690751 w 2690751"/>
              <a:gd name="connsiteY1" fmla="*/ 0 h 2061703"/>
              <a:gd name="connsiteX2" fmla="*/ 2690751 w 2690751"/>
              <a:gd name="connsiteY2" fmla="*/ 2061703 h 2061703"/>
              <a:gd name="connsiteX3" fmla="*/ 4354 w 2690751"/>
              <a:gd name="connsiteY3" fmla="*/ 2061703 h 2061703"/>
              <a:gd name="connsiteX4" fmla="*/ 0 w 2690751"/>
              <a:gd name="connsiteY4" fmla="*/ 861537 h 2061703"/>
              <a:gd name="connsiteX5" fmla="*/ 4354 w 2690751"/>
              <a:gd name="connsiteY5"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4477 w 2885228"/>
              <a:gd name="connsiteY5" fmla="*/ 861537 h 2061703"/>
              <a:gd name="connsiteX6" fmla="*/ 198831 w 2885228"/>
              <a:gd name="connsiteY6"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0122 w 2885228"/>
              <a:gd name="connsiteY5" fmla="*/ 1031354 h 2061703"/>
              <a:gd name="connsiteX6" fmla="*/ 194477 w 2885228"/>
              <a:gd name="connsiteY6" fmla="*/ 861537 h 2061703"/>
              <a:gd name="connsiteX7" fmla="*/ 198831 w 288522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398" h="2061703">
                <a:moveTo>
                  <a:pt x="762001" y="0"/>
                </a:moveTo>
                <a:lnTo>
                  <a:pt x="3448398" y="0"/>
                </a:lnTo>
                <a:lnTo>
                  <a:pt x="3448398" y="2061703"/>
                </a:lnTo>
                <a:lnTo>
                  <a:pt x="762001" y="2061703"/>
                </a:lnTo>
                <a:lnTo>
                  <a:pt x="762001" y="1310028"/>
                </a:lnTo>
                <a:lnTo>
                  <a:pt x="0" y="1105377"/>
                </a:lnTo>
                <a:lnTo>
                  <a:pt x="757647" y="861537"/>
                </a:lnTo>
                <a:cubicBezTo>
                  <a:pt x="759098" y="574358"/>
                  <a:pt x="760550" y="287179"/>
                  <a:pt x="762001" y="0"/>
                </a:cubicBezTo>
                <a:close/>
              </a:path>
            </a:pathLst>
          </a:custGeom>
          <a:solidFill>
            <a:srgbClr val="FEF8EC">
              <a:alpha val="69804"/>
            </a:srgbClr>
          </a:solidFill>
          <a:ln w="1270">
            <a:noFill/>
          </a:ln>
        </p:spPr>
        <p:txBody>
          <a:bodyPr lIns="972000" tIns="216000" rIns="180000" anchor="t"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
        <p:nvSpPr>
          <p:cNvPr id="20" name="Sisällön paikkamerkki 4">
            <a:extLst>
              <a:ext uri="{FF2B5EF4-FFF2-40B4-BE49-F238E27FC236}">
                <a16:creationId xmlns:a16="http://schemas.microsoft.com/office/drawing/2014/main" id="{EE903773-64D2-2CCE-4368-58F4C169E3C2}"/>
              </a:ext>
            </a:extLst>
          </p:cNvPr>
          <p:cNvSpPr>
            <a:spLocks noGrp="1"/>
          </p:cNvSpPr>
          <p:nvPr>
            <p:ph sz="quarter" idx="19"/>
          </p:nvPr>
        </p:nvSpPr>
        <p:spPr>
          <a:xfrm>
            <a:off x="6200502" y="4129100"/>
            <a:ext cx="3448398" cy="2061703"/>
          </a:xfrm>
          <a:custGeom>
            <a:avLst/>
            <a:gdLst>
              <a:gd name="connsiteX0" fmla="*/ 0 w 2686397"/>
              <a:gd name="connsiteY0" fmla="*/ 0 h 2061703"/>
              <a:gd name="connsiteX1" fmla="*/ 2686397 w 2686397"/>
              <a:gd name="connsiteY1" fmla="*/ 0 h 2061703"/>
              <a:gd name="connsiteX2" fmla="*/ 2686397 w 2686397"/>
              <a:gd name="connsiteY2" fmla="*/ 2061703 h 2061703"/>
              <a:gd name="connsiteX3" fmla="*/ 0 w 2686397"/>
              <a:gd name="connsiteY3" fmla="*/ 2061703 h 2061703"/>
              <a:gd name="connsiteX4" fmla="*/ 0 w 2686397"/>
              <a:gd name="connsiteY4" fmla="*/ 0 h 2061703"/>
              <a:gd name="connsiteX0" fmla="*/ 4354 w 2690751"/>
              <a:gd name="connsiteY0" fmla="*/ 0 h 2061703"/>
              <a:gd name="connsiteX1" fmla="*/ 2690751 w 2690751"/>
              <a:gd name="connsiteY1" fmla="*/ 0 h 2061703"/>
              <a:gd name="connsiteX2" fmla="*/ 2690751 w 2690751"/>
              <a:gd name="connsiteY2" fmla="*/ 2061703 h 2061703"/>
              <a:gd name="connsiteX3" fmla="*/ 4354 w 2690751"/>
              <a:gd name="connsiteY3" fmla="*/ 2061703 h 2061703"/>
              <a:gd name="connsiteX4" fmla="*/ 0 w 2690751"/>
              <a:gd name="connsiteY4" fmla="*/ 861537 h 2061703"/>
              <a:gd name="connsiteX5" fmla="*/ 4354 w 2690751"/>
              <a:gd name="connsiteY5"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4477 w 2885228"/>
              <a:gd name="connsiteY5" fmla="*/ 861537 h 2061703"/>
              <a:gd name="connsiteX6" fmla="*/ 198831 w 2885228"/>
              <a:gd name="connsiteY6" fmla="*/ 0 h 2061703"/>
              <a:gd name="connsiteX0" fmla="*/ 198831 w 2885228"/>
              <a:gd name="connsiteY0" fmla="*/ 0 h 2061703"/>
              <a:gd name="connsiteX1" fmla="*/ 2885228 w 2885228"/>
              <a:gd name="connsiteY1" fmla="*/ 0 h 2061703"/>
              <a:gd name="connsiteX2" fmla="*/ 2885228 w 2885228"/>
              <a:gd name="connsiteY2" fmla="*/ 2061703 h 2061703"/>
              <a:gd name="connsiteX3" fmla="*/ 198831 w 2885228"/>
              <a:gd name="connsiteY3" fmla="*/ 2061703 h 2061703"/>
              <a:gd name="connsiteX4" fmla="*/ 198831 w 2885228"/>
              <a:gd name="connsiteY4" fmla="*/ 1310028 h 2061703"/>
              <a:gd name="connsiteX5" fmla="*/ 190122 w 2885228"/>
              <a:gd name="connsiteY5" fmla="*/ 1031354 h 2061703"/>
              <a:gd name="connsiteX6" fmla="*/ 194477 w 2885228"/>
              <a:gd name="connsiteY6" fmla="*/ 861537 h 2061703"/>
              <a:gd name="connsiteX7" fmla="*/ 198831 w 288522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 name="connsiteX0" fmla="*/ 762001 w 3448398"/>
              <a:gd name="connsiteY0" fmla="*/ 0 h 2061703"/>
              <a:gd name="connsiteX1" fmla="*/ 3448398 w 3448398"/>
              <a:gd name="connsiteY1" fmla="*/ 0 h 2061703"/>
              <a:gd name="connsiteX2" fmla="*/ 3448398 w 3448398"/>
              <a:gd name="connsiteY2" fmla="*/ 2061703 h 2061703"/>
              <a:gd name="connsiteX3" fmla="*/ 762001 w 3448398"/>
              <a:gd name="connsiteY3" fmla="*/ 2061703 h 2061703"/>
              <a:gd name="connsiteX4" fmla="*/ 762001 w 3448398"/>
              <a:gd name="connsiteY4" fmla="*/ 1310028 h 2061703"/>
              <a:gd name="connsiteX5" fmla="*/ 0 w 3448398"/>
              <a:gd name="connsiteY5" fmla="*/ 1105377 h 2061703"/>
              <a:gd name="connsiteX6" fmla="*/ 757647 w 3448398"/>
              <a:gd name="connsiteY6" fmla="*/ 861537 h 2061703"/>
              <a:gd name="connsiteX7" fmla="*/ 762001 w 3448398"/>
              <a:gd name="connsiteY7" fmla="*/ 0 h 2061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8398" h="2061703">
                <a:moveTo>
                  <a:pt x="762001" y="0"/>
                </a:moveTo>
                <a:lnTo>
                  <a:pt x="3448398" y="0"/>
                </a:lnTo>
                <a:lnTo>
                  <a:pt x="3448398" y="2061703"/>
                </a:lnTo>
                <a:lnTo>
                  <a:pt x="762001" y="2061703"/>
                </a:lnTo>
                <a:lnTo>
                  <a:pt x="762001" y="1310028"/>
                </a:lnTo>
                <a:lnTo>
                  <a:pt x="0" y="1105377"/>
                </a:lnTo>
                <a:lnTo>
                  <a:pt x="757647" y="861537"/>
                </a:lnTo>
                <a:cubicBezTo>
                  <a:pt x="759098" y="574358"/>
                  <a:pt x="760550" y="287179"/>
                  <a:pt x="762001" y="0"/>
                </a:cubicBezTo>
                <a:close/>
              </a:path>
            </a:pathLst>
          </a:custGeom>
          <a:solidFill>
            <a:srgbClr val="F9DD9F">
              <a:alpha val="70000"/>
            </a:srgbClr>
          </a:solidFill>
          <a:ln w="1270">
            <a:noFill/>
          </a:ln>
        </p:spPr>
        <p:txBody>
          <a:bodyPr lIns="972000" tIns="216000" rIns="180000" anchor="t"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16258117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kstielementit 2">
    <p:spTree>
      <p:nvGrpSpPr>
        <p:cNvPr id="1" name=""/>
        <p:cNvGrpSpPr/>
        <p:nvPr/>
      </p:nvGrpSpPr>
      <p:grpSpPr>
        <a:xfrm>
          <a:off x="0" y="0"/>
          <a:ext cx="0" cy="0"/>
          <a:chOff x="0" y="0"/>
          <a:chExt cx="0" cy="0"/>
        </a:xfrm>
      </p:grpSpPr>
      <p:sp>
        <p:nvSpPr>
          <p:cNvPr id="5" name="Sisällön paikkamerkki 4">
            <a:extLst>
              <a:ext uri="{FF2B5EF4-FFF2-40B4-BE49-F238E27FC236}">
                <a16:creationId xmlns:a16="http://schemas.microsoft.com/office/drawing/2014/main" id="{EFE9A521-BC5F-C165-4650-182870D90A14}"/>
              </a:ext>
            </a:extLst>
          </p:cNvPr>
          <p:cNvSpPr>
            <a:spLocks noGrp="1"/>
          </p:cNvSpPr>
          <p:nvPr>
            <p:ph sz="quarter" idx="15"/>
          </p:nvPr>
        </p:nvSpPr>
        <p:spPr>
          <a:xfrm>
            <a:off x="6100746" y="556389"/>
            <a:ext cx="3110951" cy="2609976"/>
          </a:xfrm>
          <a:custGeom>
            <a:avLst/>
            <a:gdLst>
              <a:gd name="connsiteX0" fmla="*/ 0 w 3092768"/>
              <a:gd name="connsiteY0" fmla="*/ 1234441 h 2468881"/>
              <a:gd name="connsiteX1" fmla="*/ 1546384 w 3092768"/>
              <a:gd name="connsiteY1" fmla="*/ 0 h 2468881"/>
              <a:gd name="connsiteX2" fmla="*/ 3092768 w 3092768"/>
              <a:gd name="connsiteY2" fmla="*/ 1234441 h 2468881"/>
              <a:gd name="connsiteX3" fmla="*/ 1546384 w 3092768"/>
              <a:gd name="connsiteY3" fmla="*/ 2468882 h 2468881"/>
              <a:gd name="connsiteX4" fmla="*/ 0 w 3092768"/>
              <a:gd name="connsiteY4" fmla="*/ 1234441 h 2468881"/>
              <a:gd name="connsiteX0" fmla="*/ 54216 w 3146984"/>
              <a:gd name="connsiteY0" fmla="*/ 1234441 h 2501200"/>
              <a:gd name="connsiteX1" fmla="*/ 1600600 w 3146984"/>
              <a:gd name="connsiteY1" fmla="*/ 0 h 2501200"/>
              <a:gd name="connsiteX2" fmla="*/ 3146984 w 3146984"/>
              <a:gd name="connsiteY2" fmla="*/ 1234441 h 2501200"/>
              <a:gd name="connsiteX3" fmla="*/ 1600600 w 3146984"/>
              <a:gd name="connsiteY3" fmla="*/ 2468882 h 2501200"/>
              <a:gd name="connsiteX4" fmla="*/ 467873 w 3146984"/>
              <a:gd name="connsiteY4" fmla="*/ 2063932 h 2501200"/>
              <a:gd name="connsiteX5" fmla="*/ 54216 w 3146984"/>
              <a:gd name="connsiteY5" fmla="*/ 1234441 h 2501200"/>
              <a:gd name="connsiteX0" fmla="*/ 54216 w 3146984"/>
              <a:gd name="connsiteY0" fmla="*/ 1234441 h 2543507"/>
              <a:gd name="connsiteX1" fmla="*/ 1600600 w 3146984"/>
              <a:gd name="connsiteY1" fmla="*/ 0 h 2543507"/>
              <a:gd name="connsiteX2" fmla="*/ 3146984 w 3146984"/>
              <a:gd name="connsiteY2" fmla="*/ 1234441 h 2543507"/>
              <a:gd name="connsiteX3" fmla="*/ 1600600 w 3146984"/>
              <a:gd name="connsiteY3" fmla="*/ 2468882 h 2543507"/>
              <a:gd name="connsiteX4" fmla="*/ 912010 w 3146984"/>
              <a:gd name="connsiteY4" fmla="*/ 2368731 h 2543507"/>
              <a:gd name="connsiteX5" fmla="*/ 467873 w 3146984"/>
              <a:gd name="connsiteY5" fmla="*/ 2063932 h 2543507"/>
              <a:gd name="connsiteX6" fmla="*/ 54216 w 3146984"/>
              <a:gd name="connsiteY6" fmla="*/ 1234441 h 2543507"/>
              <a:gd name="connsiteX0" fmla="*/ 54216 w 3146984"/>
              <a:gd name="connsiteY0" fmla="*/ 1234441 h 2538781"/>
              <a:gd name="connsiteX1" fmla="*/ 1600600 w 3146984"/>
              <a:gd name="connsiteY1" fmla="*/ 0 h 2538781"/>
              <a:gd name="connsiteX2" fmla="*/ 3146984 w 3146984"/>
              <a:gd name="connsiteY2" fmla="*/ 1234441 h 2538781"/>
              <a:gd name="connsiteX3" fmla="*/ 1600600 w 3146984"/>
              <a:gd name="connsiteY3" fmla="*/ 2468882 h 2538781"/>
              <a:gd name="connsiteX4" fmla="*/ 912010 w 3146984"/>
              <a:gd name="connsiteY4" fmla="*/ 2368731 h 2538781"/>
              <a:gd name="connsiteX5" fmla="*/ 642045 w 3146984"/>
              <a:gd name="connsiteY5" fmla="*/ 2233748 h 2538781"/>
              <a:gd name="connsiteX6" fmla="*/ 467873 w 3146984"/>
              <a:gd name="connsiteY6" fmla="*/ 2063932 h 2538781"/>
              <a:gd name="connsiteX7" fmla="*/ 54216 w 3146984"/>
              <a:gd name="connsiteY7" fmla="*/ 1234441 h 2538781"/>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3862"/>
              <a:gd name="connsiteX1" fmla="*/ 1600600 w 3146984"/>
              <a:gd name="connsiteY1" fmla="*/ 0 h 2603862"/>
              <a:gd name="connsiteX2" fmla="*/ 3146984 w 3146984"/>
              <a:gd name="connsiteY2" fmla="*/ 1234441 h 2603862"/>
              <a:gd name="connsiteX3" fmla="*/ 1600600 w 3146984"/>
              <a:gd name="connsiteY3" fmla="*/ 2468882 h 2603862"/>
              <a:gd name="connsiteX4" fmla="*/ 912010 w 3146984"/>
              <a:gd name="connsiteY4" fmla="*/ 2368731 h 2603862"/>
              <a:gd name="connsiteX5" fmla="*/ 311120 w 3146984"/>
              <a:gd name="connsiteY5" fmla="*/ 2603862 h 2603862"/>
              <a:gd name="connsiteX6" fmla="*/ 467873 w 3146984"/>
              <a:gd name="connsiteY6" fmla="*/ 2063932 h 2603862"/>
              <a:gd name="connsiteX7" fmla="*/ 54216 w 3146984"/>
              <a:gd name="connsiteY7" fmla="*/ 1234441 h 2603862"/>
              <a:gd name="connsiteX0" fmla="*/ 420 w 3093188"/>
              <a:gd name="connsiteY0" fmla="*/ 1234441 h 2603862"/>
              <a:gd name="connsiteX1" fmla="*/ 1546804 w 3093188"/>
              <a:gd name="connsiteY1" fmla="*/ 0 h 2603862"/>
              <a:gd name="connsiteX2" fmla="*/ 3093188 w 3093188"/>
              <a:gd name="connsiteY2" fmla="*/ 1234441 h 2603862"/>
              <a:gd name="connsiteX3" fmla="*/ 1546804 w 3093188"/>
              <a:gd name="connsiteY3" fmla="*/ 2468882 h 2603862"/>
              <a:gd name="connsiteX4" fmla="*/ 858214 w 3093188"/>
              <a:gd name="connsiteY4" fmla="*/ 2368731 h 2603862"/>
              <a:gd name="connsiteX5" fmla="*/ 257324 w 3093188"/>
              <a:gd name="connsiteY5" fmla="*/ 2603862 h 2603862"/>
              <a:gd name="connsiteX6" fmla="*/ 414077 w 3093188"/>
              <a:gd name="connsiteY6" fmla="*/ 2063932 h 2603862"/>
              <a:gd name="connsiteX7" fmla="*/ 420 w 3093188"/>
              <a:gd name="connsiteY7" fmla="*/ 1234441 h 2603862"/>
              <a:gd name="connsiteX0" fmla="*/ 288 w 3093056"/>
              <a:gd name="connsiteY0" fmla="*/ 1113011 h 2604352"/>
              <a:gd name="connsiteX1" fmla="*/ 1546672 w 3093056"/>
              <a:gd name="connsiteY1" fmla="*/ 490 h 2604352"/>
              <a:gd name="connsiteX2" fmla="*/ 3093056 w 3093056"/>
              <a:gd name="connsiteY2" fmla="*/ 1234931 h 2604352"/>
              <a:gd name="connsiteX3" fmla="*/ 1546672 w 3093056"/>
              <a:gd name="connsiteY3" fmla="*/ 2469372 h 2604352"/>
              <a:gd name="connsiteX4" fmla="*/ 858082 w 3093056"/>
              <a:gd name="connsiteY4" fmla="*/ 2369221 h 2604352"/>
              <a:gd name="connsiteX5" fmla="*/ 257192 w 3093056"/>
              <a:gd name="connsiteY5" fmla="*/ 2604352 h 2604352"/>
              <a:gd name="connsiteX6" fmla="*/ 413945 w 3093056"/>
              <a:gd name="connsiteY6" fmla="*/ 2064422 h 2604352"/>
              <a:gd name="connsiteX7" fmla="*/ 288 w 3093056"/>
              <a:gd name="connsiteY7" fmla="*/ 1113011 h 2604352"/>
              <a:gd name="connsiteX0" fmla="*/ 449 w 3093217"/>
              <a:gd name="connsiteY0" fmla="*/ 1113063 h 2604404"/>
              <a:gd name="connsiteX1" fmla="*/ 1546833 w 3093217"/>
              <a:gd name="connsiteY1" fmla="*/ 542 h 2604404"/>
              <a:gd name="connsiteX2" fmla="*/ 3093217 w 3093217"/>
              <a:gd name="connsiteY2" fmla="*/ 1234983 h 2604404"/>
              <a:gd name="connsiteX3" fmla="*/ 1546833 w 3093217"/>
              <a:gd name="connsiteY3" fmla="*/ 2469424 h 2604404"/>
              <a:gd name="connsiteX4" fmla="*/ 858243 w 3093217"/>
              <a:gd name="connsiteY4" fmla="*/ 2369273 h 2604404"/>
              <a:gd name="connsiteX5" fmla="*/ 257353 w 3093217"/>
              <a:gd name="connsiteY5" fmla="*/ 2604404 h 2604404"/>
              <a:gd name="connsiteX6" fmla="*/ 414106 w 3093217"/>
              <a:gd name="connsiteY6" fmla="*/ 2064474 h 2604404"/>
              <a:gd name="connsiteX7" fmla="*/ 449 w 3093217"/>
              <a:gd name="connsiteY7" fmla="*/ 1113063 h 2604404"/>
              <a:gd name="connsiteX0" fmla="*/ 449 w 3093217"/>
              <a:gd name="connsiteY0" fmla="*/ 1112524 h 2603865"/>
              <a:gd name="connsiteX1" fmla="*/ 1546833 w 3093217"/>
              <a:gd name="connsiteY1" fmla="*/ 3 h 2603865"/>
              <a:gd name="connsiteX2" fmla="*/ 3093217 w 3093217"/>
              <a:gd name="connsiteY2" fmla="*/ 1234444 h 2603865"/>
              <a:gd name="connsiteX3" fmla="*/ 1546833 w 3093217"/>
              <a:gd name="connsiteY3" fmla="*/ 2468885 h 2603865"/>
              <a:gd name="connsiteX4" fmla="*/ 858243 w 3093217"/>
              <a:gd name="connsiteY4" fmla="*/ 2368734 h 2603865"/>
              <a:gd name="connsiteX5" fmla="*/ 257353 w 3093217"/>
              <a:gd name="connsiteY5" fmla="*/ 2603865 h 2603865"/>
              <a:gd name="connsiteX6" fmla="*/ 414106 w 3093217"/>
              <a:gd name="connsiteY6" fmla="*/ 2063935 h 2603865"/>
              <a:gd name="connsiteX7" fmla="*/ 449 w 3093217"/>
              <a:gd name="connsiteY7" fmla="*/ 1112524 h 2603865"/>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777"/>
              <a:gd name="connsiteY0" fmla="*/ 1113026 h 2604367"/>
              <a:gd name="connsiteX1" fmla="*/ 1546833 w 3125777"/>
              <a:gd name="connsiteY1" fmla="*/ 505 h 2604367"/>
              <a:gd name="connsiteX2" fmla="*/ 3123697 w 3125777"/>
              <a:gd name="connsiteY2" fmla="*/ 1230592 h 2604367"/>
              <a:gd name="connsiteX3" fmla="*/ 1546833 w 3125777"/>
              <a:gd name="connsiteY3" fmla="*/ 2469387 h 2604367"/>
              <a:gd name="connsiteX4" fmla="*/ 858243 w 3125777"/>
              <a:gd name="connsiteY4" fmla="*/ 2369236 h 2604367"/>
              <a:gd name="connsiteX5" fmla="*/ 257353 w 3125777"/>
              <a:gd name="connsiteY5" fmla="*/ 2604367 h 2604367"/>
              <a:gd name="connsiteX6" fmla="*/ 414106 w 3125777"/>
              <a:gd name="connsiteY6" fmla="*/ 2064437 h 2604367"/>
              <a:gd name="connsiteX7" fmla="*/ 449 w 3125777"/>
              <a:gd name="connsiteY7" fmla="*/ 1113026 h 2604367"/>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3778"/>
              <a:gd name="connsiteY0" fmla="*/ 1113026 h 2604367"/>
              <a:gd name="connsiteX1" fmla="*/ 1546833 w 3123778"/>
              <a:gd name="connsiteY1" fmla="*/ 505 h 2604367"/>
              <a:gd name="connsiteX2" fmla="*/ 3123697 w 3123778"/>
              <a:gd name="connsiteY2" fmla="*/ 1230592 h 2604367"/>
              <a:gd name="connsiteX3" fmla="*/ 1612147 w 3123778"/>
              <a:gd name="connsiteY3" fmla="*/ 2447616 h 2604367"/>
              <a:gd name="connsiteX4" fmla="*/ 858243 w 3123778"/>
              <a:gd name="connsiteY4" fmla="*/ 2369236 h 2604367"/>
              <a:gd name="connsiteX5" fmla="*/ 257353 w 3123778"/>
              <a:gd name="connsiteY5" fmla="*/ 2604367 h 2604367"/>
              <a:gd name="connsiteX6" fmla="*/ 414106 w 3123778"/>
              <a:gd name="connsiteY6" fmla="*/ 2064437 h 2604367"/>
              <a:gd name="connsiteX7" fmla="*/ 449 w 3123778"/>
              <a:gd name="connsiteY7" fmla="*/ 1113026 h 2604367"/>
              <a:gd name="connsiteX0" fmla="*/ 449 w 3123773"/>
              <a:gd name="connsiteY0" fmla="*/ 1113026 h 2604367"/>
              <a:gd name="connsiteX1" fmla="*/ 1546833 w 3123773"/>
              <a:gd name="connsiteY1" fmla="*/ 505 h 2604367"/>
              <a:gd name="connsiteX2" fmla="*/ 3123697 w 3123773"/>
              <a:gd name="connsiteY2" fmla="*/ 1230592 h 2604367"/>
              <a:gd name="connsiteX3" fmla="*/ 1612147 w 3123773"/>
              <a:gd name="connsiteY3" fmla="*/ 2447616 h 2604367"/>
              <a:gd name="connsiteX4" fmla="*/ 875660 w 3123773"/>
              <a:gd name="connsiteY4" fmla="*/ 2356173 h 2604367"/>
              <a:gd name="connsiteX5" fmla="*/ 257353 w 3123773"/>
              <a:gd name="connsiteY5" fmla="*/ 2604367 h 2604367"/>
              <a:gd name="connsiteX6" fmla="*/ 414106 w 3123773"/>
              <a:gd name="connsiteY6" fmla="*/ 2064437 h 2604367"/>
              <a:gd name="connsiteX7" fmla="*/ 449 w 3123773"/>
              <a:gd name="connsiteY7" fmla="*/ 1113026 h 2604367"/>
              <a:gd name="connsiteX0" fmla="*/ 449 w 3128329"/>
              <a:gd name="connsiteY0" fmla="*/ 1113026 h 2604367"/>
              <a:gd name="connsiteX1" fmla="*/ 1546833 w 3128329"/>
              <a:gd name="connsiteY1" fmla="*/ 505 h 2604367"/>
              <a:gd name="connsiteX2" fmla="*/ 3123697 w 3128329"/>
              <a:gd name="connsiteY2" fmla="*/ 1230592 h 2604367"/>
              <a:gd name="connsiteX3" fmla="*/ 1990970 w 3128329"/>
              <a:gd name="connsiteY3" fmla="*/ 2421490 h 2604367"/>
              <a:gd name="connsiteX4" fmla="*/ 875660 w 3128329"/>
              <a:gd name="connsiteY4" fmla="*/ 2356173 h 2604367"/>
              <a:gd name="connsiteX5" fmla="*/ 257353 w 3128329"/>
              <a:gd name="connsiteY5" fmla="*/ 2604367 h 2604367"/>
              <a:gd name="connsiteX6" fmla="*/ 414106 w 3128329"/>
              <a:gd name="connsiteY6" fmla="*/ 2064437 h 2604367"/>
              <a:gd name="connsiteX7" fmla="*/ 449 w 3128329"/>
              <a:gd name="connsiteY7" fmla="*/ 1113026 h 2604367"/>
              <a:gd name="connsiteX0" fmla="*/ 449 w 3128741"/>
              <a:gd name="connsiteY0" fmla="*/ 1113026 h 2604367"/>
              <a:gd name="connsiteX1" fmla="*/ 1546833 w 3128741"/>
              <a:gd name="connsiteY1" fmla="*/ 505 h 2604367"/>
              <a:gd name="connsiteX2" fmla="*/ 3123697 w 3128741"/>
              <a:gd name="connsiteY2" fmla="*/ 1230592 h 2604367"/>
              <a:gd name="connsiteX3" fmla="*/ 1990970 w 3128741"/>
              <a:gd name="connsiteY3" fmla="*/ 2421490 h 2604367"/>
              <a:gd name="connsiteX4" fmla="*/ 875660 w 3128741"/>
              <a:gd name="connsiteY4" fmla="*/ 2356173 h 2604367"/>
              <a:gd name="connsiteX5" fmla="*/ 257353 w 3128741"/>
              <a:gd name="connsiteY5" fmla="*/ 2604367 h 2604367"/>
              <a:gd name="connsiteX6" fmla="*/ 414106 w 3128741"/>
              <a:gd name="connsiteY6" fmla="*/ 2064437 h 2604367"/>
              <a:gd name="connsiteX7" fmla="*/ 449 w 3128741"/>
              <a:gd name="connsiteY7" fmla="*/ 1113026 h 2604367"/>
              <a:gd name="connsiteX0" fmla="*/ 449 w 3124188"/>
              <a:gd name="connsiteY0" fmla="*/ 1113026 h 2604367"/>
              <a:gd name="connsiteX1" fmla="*/ 1546833 w 3124188"/>
              <a:gd name="connsiteY1" fmla="*/ 505 h 2604367"/>
              <a:gd name="connsiteX2" fmla="*/ 3123697 w 3124188"/>
              <a:gd name="connsiteY2" fmla="*/ 1230592 h 2604367"/>
              <a:gd name="connsiteX3" fmla="*/ 1990970 w 3124188"/>
              <a:gd name="connsiteY3" fmla="*/ 2421490 h 2604367"/>
              <a:gd name="connsiteX4" fmla="*/ 875660 w 3124188"/>
              <a:gd name="connsiteY4" fmla="*/ 2356173 h 2604367"/>
              <a:gd name="connsiteX5" fmla="*/ 257353 w 3124188"/>
              <a:gd name="connsiteY5" fmla="*/ 2604367 h 2604367"/>
              <a:gd name="connsiteX6" fmla="*/ 414106 w 3124188"/>
              <a:gd name="connsiteY6" fmla="*/ 2064437 h 2604367"/>
              <a:gd name="connsiteX7" fmla="*/ 449 w 3124188"/>
              <a:gd name="connsiteY7" fmla="*/ 1113026 h 2604367"/>
              <a:gd name="connsiteX0" fmla="*/ 449 w 3119791"/>
              <a:gd name="connsiteY0" fmla="*/ 1112524 h 2603865"/>
              <a:gd name="connsiteX1" fmla="*/ 1546833 w 3119791"/>
              <a:gd name="connsiteY1" fmla="*/ 3 h 2603865"/>
              <a:gd name="connsiteX2" fmla="*/ 3119343 w 3119791"/>
              <a:gd name="connsiteY2" fmla="*/ 1121233 h 2603865"/>
              <a:gd name="connsiteX3" fmla="*/ 1990970 w 3119791"/>
              <a:gd name="connsiteY3" fmla="*/ 2420988 h 2603865"/>
              <a:gd name="connsiteX4" fmla="*/ 875660 w 3119791"/>
              <a:gd name="connsiteY4" fmla="*/ 2355671 h 2603865"/>
              <a:gd name="connsiteX5" fmla="*/ 257353 w 3119791"/>
              <a:gd name="connsiteY5" fmla="*/ 2603865 h 2603865"/>
              <a:gd name="connsiteX6" fmla="*/ 414106 w 3119791"/>
              <a:gd name="connsiteY6" fmla="*/ 2063935 h 2603865"/>
              <a:gd name="connsiteX7" fmla="*/ 449 w 3119791"/>
              <a:gd name="connsiteY7" fmla="*/ 1112524 h 2603865"/>
              <a:gd name="connsiteX0" fmla="*/ 449 w 3119817"/>
              <a:gd name="connsiteY0" fmla="*/ 1112524 h 2603865"/>
              <a:gd name="connsiteX1" fmla="*/ 1546833 w 3119817"/>
              <a:gd name="connsiteY1" fmla="*/ 3 h 2603865"/>
              <a:gd name="connsiteX2" fmla="*/ 3119343 w 3119817"/>
              <a:gd name="connsiteY2" fmla="*/ 1121233 h 2603865"/>
              <a:gd name="connsiteX3" fmla="*/ 1990970 w 3119817"/>
              <a:gd name="connsiteY3" fmla="*/ 2420988 h 2603865"/>
              <a:gd name="connsiteX4" fmla="*/ 875660 w 3119817"/>
              <a:gd name="connsiteY4" fmla="*/ 2355671 h 2603865"/>
              <a:gd name="connsiteX5" fmla="*/ 257353 w 3119817"/>
              <a:gd name="connsiteY5" fmla="*/ 2603865 h 2603865"/>
              <a:gd name="connsiteX6" fmla="*/ 414106 w 3119817"/>
              <a:gd name="connsiteY6" fmla="*/ 2063935 h 2603865"/>
              <a:gd name="connsiteX7" fmla="*/ 449 w 3119817"/>
              <a:gd name="connsiteY7" fmla="*/ 1112524 h 2603865"/>
              <a:gd name="connsiteX0" fmla="*/ 6 w 3119374"/>
              <a:gd name="connsiteY0" fmla="*/ 1112524 h 2603865"/>
              <a:gd name="connsiteX1" fmla="*/ 1546390 w 3119374"/>
              <a:gd name="connsiteY1" fmla="*/ 3 h 2603865"/>
              <a:gd name="connsiteX2" fmla="*/ 3118900 w 3119374"/>
              <a:gd name="connsiteY2" fmla="*/ 1121233 h 2603865"/>
              <a:gd name="connsiteX3" fmla="*/ 1990527 w 3119374"/>
              <a:gd name="connsiteY3" fmla="*/ 2420988 h 2603865"/>
              <a:gd name="connsiteX4" fmla="*/ 875217 w 3119374"/>
              <a:gd name="connsiteY4" fmla="*/ 2355671 h 2603865"/>
              <a:gd name="connsiteX5" fmla="*/ 256910 w 3119374"/>
              <a:gd name="connsiteY5" fmla="*/ 2603865 h 2603865"/>
              <a:gd name="connsiteX6" fmla="*/ 413663 w 3119374"/>
              <a:gd name="connsiteY6" fmla="*/ 2063935 h 2603865"/>
              <a:gd name="connsiteX7" fmla="*/ 6 w 3119374"/>
              <a:gd name="connsiteY7" fmla="*/ 1112524 h 2603865"/>
              <a:gd name="connsiteX0" fmla="*/ 6 w 3093249"/>
              <a:gd name="connsiteY0" fmla="*/ 969979 h 2605011"/>
              <a:gd name="connsiteX1" fmla="*/ 1520265 w 3093249"/>
              <a:gd name="connsiteY1" fmla="*/ 1149 h 2605011"/>
              <a:gd name="connsiteX2" fmla="*/ 3092775 w 3093249"/>
              <a:gd name="connsiteY2" fmla="*/ 1122379 h 2605011"/>
              <a:gd name="connsiteX3" fmla="*/ 1964402 w 3093249"/>
              <a:gd name="connsiteY3" fmla="*/ 2422134 h 2605011"/>
              <a:gd name="connsiteX4" fmla="*/ 849092 w 3093249"/>
              <a:gd name="connsiteY4" fmla="*/ 2356817 h 2605011"/>
              <a:gd name="connsiteX5" fmla="*/ 230785 w 3093249"/>
              <a:gd name="connsiteY5" fmla="*/ 2605011 h 2605011"/>
              <a:gd name="connsiteX6" fmla="*/ 387538 w 3093249"/>
              <a:gd name="connsiteY6" fmla="*/ 2065081 h 2605011"/>
              <a:gd name="connsiteX7" fmla="*/ 6 w 3093249"/>
              <a:gd name="connsiteY7" fmla="*/ 969979 h 2605011"/>
              <a:gd name="connsiteX0" fmla="*/ 15854 w 3109097"/>
              <a:gd name="connsiteY0" fmla="*/ 970040 h 2605072"/>
              <a:gd name="connsiteX1" fmla="*/ 1536113 w 3109097"/>
              <a:gd name="connsiteY1" fmla="*/ 1210 h 2605072"/>
              <a:gd name="connsiteX2" fmla="*/ 3108623 w 3109097"/>
              <a:gd name="connsiteY2" fmla="*/ 1122440 h 2605072"/>
              <a:gd name="connsiteX3" fmla="*/ 1980250 w 3109097"/>
              <a:gd name="connsiteY3" fmla="*/ 2422195 h 2605072"/>
              <a:gd name="connsiteX4" fmla="*/ 864940 w 3109097"/>
              <a:gd name="connsiteY4" fmla="*/ 2356878 h 2605072"/>
              <a:gd name="connsiteX5" fmla="*/ 246633 w 3109097"/>
              <a:gd name="connsiteY5" fmla="*/ 2605072 h 2605072"/>
              <a:gd name="connsiteX6" fmla="*/ 403386 w 3109097"/>
              <a:gd name="connsiteY6" fmla="*/ 2065142 h 2605072"/>
              <a:gd name="connsiteX7" fmla="*/ 15854 w 3109097"/>
              <a:gd name="connsiteY7" fmla="*/ 970040 h 2605072"/>
              <a:gd name="connsiteX0" fmla="*/ 15854 w 3109097"/>
              <a:gd name="connsiteY0" fmla="*/ 969376 h 2604408"/>
              <a:gd name="connsiteX1" fmla="*/ 1536113 w 3109097"/>
              <a:gd name="connsiteY1" fmla="*/ 546 h 2604408"/>
              <a:gd name="connsiteX2" fmla="*/ 3108623 w 3109097"/>
              <a:gd name="connsiteY2" fmla="*/ 1121776 h 2604408"/>
              <a:gd name="connsiteX3" fmla="*/ 1980250 w 3109097"/>
              <a:gd name="connsiteY3" fmla="*/ 2421531 h 2604408"/>
              <a:gd name="connsiteX4" fmla="*/ 864940 w 3109097"/>
              <a:gd name="connsiteY4" fmla="*/ 2356214 h 2604408"/>
              <a:gd name="connsiteX5" fmla="*/ 246633 w 3109097"/>
              <a:gd name="connsiteY5" fmla="*/ 2604408 h 2604408"/>
              <a:gd name="connsiteX6" fmla="*/ 403386 w 3109097"/>
              <a:gd name="connsiteY6" fmla="*/ 2064478 h 2604408"/>
              <a:gd name="connsiteX7" fmla="*/ 15854 w 3109097"/>
              <a:gd name="connsiteY7" fmla="*/ 969376 h 2604408"/>
              <a:gd name="connsiteX0" fmla="*/ 57359 w 3154927"/>
              <a:gd name="connsiteY0" fmla="*/ 969150 h 2604182"/>
              <a:gd name="connsiteX1" fmla="*/ 1581972 w 3154927"/>
              <a:gd name="connsiteY1" fmla="*/ 320 h 2604182"/>
              <a:gd name="connsiteX2" fmla="*/ 3150128 w 3154927"/>
              <a:gd name="connsiteY2" fmla="*/ 1121550 h 2604182"/>
              <a:gd name="connsiteX3" fmla="*/ 2021755 w 3154927"/>
              <a:gd name="connsiteY3" fmla="*/ 2421305 h 2604182"/>
              <a:gd name="connsiteX4" fmla="*/ 906445 w 3154927"/>
              <a:gd name="connsiteY4" fmla="*/ 2355988 h 2604182"/>
              <a:gd name="connsiteX5" fmla="*/ 288138 w 3154927"/>
              <a:gd name="connsiteY5" fmla="*/ 2604182 h 2604182"/>
              <a:gd name="connsiteX6" fmla="*/ 444891 w 3154927"/>
              <a:gd name="connsiteY6" fmla="*/ 2064252 h 2604182"/>
              <a:gd name="connsiteX7" fmla="*/ 57359 w 3154927"/>
              <a:gd name="connsiteY7" fmla="*/ 969150 h 2604182"/>
              <a:gd name="connsiteX0" fmla="*/ 43848 w 3141416"/>
              <a:gd name="connsiteY0" fmla="*/ 969231 h 2604263"/>
              <a:gd name="connsiteX1" fmla="*/ 1568461 w 3141416"/>
              <a:gd name="connsiteY1" fmla="*/ 401 h 2604263"/>
              <a:gd name="connsiteX2" fmla="*/ 3136617 w 3141416"/>
              <a:gd name="connsiteY2" fmla="*/ 1121631 h 2604263"/>
              <a:gd name="connsiteX3" fmla="*/ 2008244 w 3141416"/>
              <a:gd name="connsiteY3" fmla="*/ 2421386 h 2604263"/>
              <a:gd name="connsiteX4" fmla="*/ 892934 w 3141416"/>
              <a:gd name="connsiteY4" fmla="*/ 2356069 h 2604263"/>
              <a:gd name="connsiteX5" fmla="*/ 274627 w 3141416"/>
              <a:gd name="connsiteY5" fmla="*/ 2604263 h 2604263"/>
              <a:gd name="connsiteX6" fmla="*/ 431380 w 3141416"/>
              <a:gd name="connsiteY6" fmla="*/ 2064333 h 2604263"/>
              <a:gd name="connsiteX7" fmla="*/ 43848 w 3141416"/>
              <a:gd name="connsiteY7" fmla="*/ 969231 h 2604263"/>
              <a:gd name="connsiteX0" fmla="*/ 37294 w 3134862"/>
              <a:gd name="connsiteY0" fmla="*/ 969279 h 2604311"/>
              <a:gd name="connsiteX1" fmla="*/ 1561907 w 3134862"/>
              <a:gd name="connsiteY1" fmla="*/ 449 h 2604311"/>
              <a:gd name="connsiteX2" fmla="*/ 3130063 w 3134862"/>
              <a:gd name="connsiteY2" fmla="*/ 1121679 h 2604311"/>
              <a:gd name="connsiteX3" fmla="*/ 2001690 w 3134862"/>
              <a:gd name="connsiteY3" fmla="*/ 2421434 h 2604311"/>
              <a:gd name="connsiteX4" fmla="*/ 886380 w 3134862"/>
              <a:gd name="connsiteY4" fmla="*/ 2356117 h 2604311"/>
              <a:gd name="connsiteX5" fmla="*/ 268073 w 3134862"/>
              <a:gd name="connsiteY5" fmla="*/ 2604311 h 2604311"/>
              <a:gd name="connsiteX6" fmla="*/ 424826 w 3134862"/>
              <a:gd name="connsiteY6" fmla="*/ 2064381 h 2604311"/>
              <a:gd name="connsiteX7" fmla="*/ 37294 w 3134862"/>
              <a:gd name="connsiteY7" fmla="*/ 969279 h 2604311"/>
              <a:gd name="connsiteX0" fmla="*/ 37294 w 3130438"/>
              <a:gd name="connsiteY0" fmla="*/ 969279 h 2604311"/>
              <a:gd name="connsiteX1" fmla="*/ 1561907 w 3130438"/>
              <a:gd name="connsiteY1" fmla="*/ 449 h 2604311"/>
              <a:gd name="connsiteX2" fmla="*/ 3130063 w 3130438"/>
              <a:gd name="connsiteY2" fmla="*/ 1121679 h 2604311"/>
              <a:gd name="connsiteX3" fmla="*/ 2001690 w 3130438"/>
              <a:gd name="connsiteY3" fmla="*/ 2421434 h 2604311"/>
              <a:gd name="connsiteX4" fmla="*/ 886380 w 3130438"/>
              <a:gd name="connsiteY4" fmla="*/ 2356117 h 2604311"/>
              <a:gd name="connsiteX5" fmla="*/ 268073 w 3130438"/>
              <a:gd name="connsiteY5" fmla="*/ 2604311 h 2604311"/>
              <a:gd name="connsiteX6" fmla="*/ 424826 w 3130438"/>
              <a:gd name="connsiteY6" fmla="*/ 2064381 h 2604311"/>
              <a:gd name="connsiteX7" fmla="*/ 37294 w 3130438"/>
              <a:gd name="connsiteY7" fmla="*/ 969279 h 2604311"/>
              <a:gd name="connsiteX0" fmla="*/ 37294 w 3130454"/>
              <a:gd name="connsiteY0" fmla="*/ 968831 h 2603863"/>
              <a:gd name="connsiteX1" fmla="*/ 1561907 w 3130454"/>
              <a:gd name="connsiteY1" fmla="*/ 1 h 2603863"/>
              <a:gd name="connsiteX2" fmla="*/ 3130063 w 3130454"/>
              <a:gd name="connsiteY2" fmla="*/ 1121231 h 2603863"/>
              <a:gd name="connsiteX3" fmla="*/ 2001690 w 3130454"/>
              <a:gd name="connsiteY3" fmla="*/ 2420986 h 2603863"/>
              <a:gd name="connsiteX4" fmla="*/ 886380 w 3130454"/>
              <a:gd name="connsiteY4" fmla="*/ 2355669 h 2603863"/>
              <a:gd name="connsiteX5" fmla="*/ 268073 w 3130454"/>
              <a:gd name="connsiteY5" fmla="*/ 2603863 h 2603863"/>
              <a:gd name="connsiteX6" fmla="*/ 424826 w 3130454"/>
              <a:gd name="connsiteY6" fmla="*/ 2063933 h 2603863"/>
              <a:gd name="connsiteX7" fmla="*/ 37294 w 3130454"/>
              <a:gd name="connsiteY7" fmla="*/ 968831 h 2603863"/>
              <a:gd name="connsiteX0" fmla="*/ 37294 w 3139116"/>
              <a:gd name="connsiteY0" fmla="*/ 970729 h 2605761"/>
              <a:gd name="connsiteX1" fmla="*/ 1561907 w 3139116"/>
              <a:gd name="connsiteY1" fmla="*/ 1899 h 2605761"/>
              <a:gd name="connsiteX2" fmla="*/ 3138771 w 3139116"/>
              <a:gd name="connsiteY2" fmla="*/ 1184089 h 2605761"/>
              <a:gd name="connsiteX3" fmla="*/ 2001690 w 3139116"/>
              <a:gd name="connsiteY3" fmla="*/ 2422884 h 2605761"/>
              <a:gd name="connsiteX4" fmla="*/ 886380 w 3139116"/>
              <a:gd name="connsiteY4" fmla="*/ 2357567 h 2605761"/>
              <a:gd name="connsiteX5" fmla="*/ 268073 w 3139116"/>
              <a:gd name="connsiteY5" fmla="*/ 2605761 h 2605761"/>
              <a:gd name="connsiteX6" fmla="*/ 424826 w 3139116"/>
              <a:gd name="connsiteY6" fmla="*/ 2065831 h 2605761"/>
              <a:gd name="connsiteX7" fmla="*/ 37294 w 3139116"/>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57360 w 3163524"/>
              <a:gd name="connsiteY0" fmla="*/ 957170 h 2592202"/>
              <a:gd name="connsiteX1" fmla="*/ 1581973 w 3163524"/>
              <a:gd name="connsiteY1" fmla="*/ 1403 h 2592202"/>
              <a:gd name="connsiteX2" fmla="*/ 3158837 w 3163524"/>
              <a:gd name="connsiteY2" fmla="*/ 1170530 h 2592202"/>
              <a:gd name="connsiteX3" fmla="*/ 2021756 w 3163524"/>
              <a:gd name="connsiteY3" fmla="*/ 2409325 h 2592202"/>
              <a:gd name="connsiteX4" fmla="*/ 906446 w 3163524"/>
              <a:gd name="connsiteY4" fmla="*/ 2344008 h 2592202"/>
              <a:gd name="connsiteX5" fmla="*/ 288139 w 3163524"/>
              <a:gd name="connsiteY5" fmla="*/ 2592202 h 2592202"/>
              <a:gd name="connsiteX6" fmla="*/ 444892 w 3163524"/>
              <a:gd name="connsiteY6" fmla="*/ 2052272 h 2592202"/>
              <a:gd name="connsiteX7" fmla="*/ 57360 w 3163524"/>
              <a:gd name="connsiteY7" fmla="*/ 957170 h 2592202"/>
              <a:gd name="connsiteX0" fmla="*/ 57360 w 3163524"/>
              <a:gd name="connsiteY0" fmla="*/ 955912 h 2590944"/>
              <a:gd name="connsiteX1" fmla="*/ 1581973 w 3163524"/>
              <a:gd name="connsiteY1" fmla="*/ 145 h 2590944"/>
              <a:gd name="connsiteX2" fmla="*/ 3158837 w 3163524"/>
              <a:gd name="connsiteY2" fmla="*/ 1169272 h 2590944"/>
              <a:gd name="connsiteX3" fmla="*/ 2021756 w 3163524"/>
              <a:gd name="connsiteY3" fmla="*/ 2408067 h 2590944"/>
              <a:gd name="connsiteX4" fmla="*/ 906446 w 3163524"/>
              <a:gd name="connsiteY4" fmla="*/ 2342750 h 2590944"/>
              <a:gd name="connsiteX5" fmla="*/ 288139 w 3163524"/>
              <a:gd name="connsiteY5" fmla="*/ 2590944 h 2590944"/>
              <a:gd name="connsiteX6" fmla="*/ 444892 w 3163524"/>
              <a:gd name="connsiteY6" fmla="*/ 2051014 h 2590944"/>
              <a:gd name="connsiteX7" fmla="*/ 57360 w 3163524"/>
              <a:gd name="connsiteY7" fmla="*/ 955912 h 2590944"/>
              <a:gd name="connsiteX0" fmla="*/ 57360 w 3189384"/>
              <a:gd name="connsiteY0" fmla="*/ 957115 h 2592147"/>
              <a:gd name="connsiteX1" fmla="*/ 1581973 w 3189384"/>
              <a:gd name="connsiteY1" fmla="*/ 1348 h 2592147"/>
              <a:gd name="connsiteX2" fmla="*/ 3184962 w 3189384"/>
              <a:gd name="connsiteY2" fmla="*/ 1166121 h 2592147"/>
              <a:gd name="connsiteX3" fmla="*/ 2021756 w 3189384"/>
              <a:gd name="connsiteY3" fmla="*/ 2409270 h 2592147"/>
              <a:gd name="connsiteX4" fmla="*/ 906446 w 3189384"/>
              <a:gd name="connsiteY4" fmla="*/ 2343953 h 2592147"/>
              <a:gd name="connsiteX5" fmla="*/ 288139 w 3189384"/>
              <a:gd name="connsiteY5" fmla="*/ 2592147 h 2592147"/>
              <a:gd name="connsiteX6" fmla="*/ 444892 w 3189384"/>
              <a:gd name="connsiteY6" fmla="*/ 2052217 h 2592147"/>
              <a:gd name="connsiteX7" fmla="*/ 57360 w 3189384"/>
              <a:gd name="connsiteY7" fmla="*/ 957115 h 2592147"/>
              <a:gd name="connsiteX0" fmla="*/ 57360 w 3185090"/>
              <a:gd name="connsiteY0" fmla="*/ 957115 h 2592147"/>
              <a:gd name="connsiteX1" fmla="*/ 1581973 w 3185090"/>
              <a:gd name="connsiteY1" fmla="*/ 1348 h 2592147"/>
              <a:gd name="connsiteX2" fmla="*/ 3184962 w 3185090"/>
              <a:gd name="connsiteY2" fmla="*/ 1166121 h 2592147"/>
              <a:gd name="connsiteX3" fmla="*/ 2021756 w 3185090"/>
              <a:gd name="connsiteY3" fmla="*/ 2409270 h 2592147"/>
              <a:gd name="connsiteX4" fmla="*/ 906446 w 3185090"/>
              <a:gd name="connsiteY4" fmla="*/ 2343953 h 2592147"/>
              <a:gd name="connsiteX5" fmla="*/ 288139 w 3185090"/>
              <a:gd name="connsiteY5" fmla="*/ 2592147 h 2592147"/>
              <a:gd name="connsiteX6" fmla="*/ 444892 w 3185090"/>
              <a:gd name="connsiteY6" fmla="*/ 2052217 h 2592147"/>
              <a:gd name="connsiteX7" fmla="*/ 57360 w 3185090"/>
              <a:gd name="connsiteY7" fmla="*/ 957115 h 2592147"/>
              <a:gd name="connsiteX0" fmla="*/ 57360 w 3185123"/>
              <a:gd name="connsiteY0" fmla="*/ 955858 h 2590890"/>
              <a:gd name="connsiteX1" fmla="*/ 1581973 w 3185123"/>
              <a:gd name="connsiteY1" fmla="*/ 91 h 2590890"/>
              <a:gd name="connsiteX2" fmla="*/ 3184962 w 3185123"/>
              <a:gd name="connsiteY2" fmla="*/ 1164864 h 2590890"/>
              <a:gd name="connsiteX3" fmla="*/ 2021756 w 3185123"/>
              <a:gd name="connsiteY3" fmla="*/ 2408013 h 2590890"/>
              <a:gd name="connsiteX4" fmla="*/ 906446 w 3185123"/>
              <a:gd name="connsiteY4" fmla="*/ 2342696 h 2590890"/>
              <a:gd name="connsiteX5" fmla="*/ 288139 w 3185123"/>
              <a:gd name="connsiteY5" fmla="*/ 2590890 h 2590890"/>
              <a:gd name="connsiteX6" fmla="*/ 444892 w 3185123"/>
              <a:gd name="connsiteY6" fmla="*/ 2050960 h 2590890"/>
              <a:gd name="connsiteX7" fmla="*/ 57360 w 3185123"/>
              <a:gd name="connsiteY7" fmla="*/ 955858 h 2590890"/>
              <a:gd name="connsiteX0" fmla="*/ 64012 w 3139490"/>
              <a:gd name="connsiteY0" fmla="*/ 935677 h 2592480"/>
              <a:gd name="connsiteX1" fmla="*/ 1536374 w 3139490"/>
              <a:gd name="connsiteY1" fmla="*/ 1681 h 2592480"/>
              <a:gd name="connsiteX2" fmla="*/ 3139363 w 3139490"/>
              <a:gd name="connsiteY2" fmla="*/ 1166454 h 2592480"/>
              <a:gd name="connsiteX3" fmla="*/ 1976157 w 3139490"/>
              <a:gd name="connsiteY3" fmla="*/ 2409603 h 2592480"/>
              <a:gd name="connsiteX4" fmla="*/ 860847 w 3139490"/>
              <a:gd name="connsiteY4" fmla="*/ 2344286 h 2592480"/>
              <a:gd name="connsiteX5" fmla="*/ 242540 w 3139490"/>
              <a:gd name="connsiteY5" fmla="*/ 2592480 h 2592480"/>
              <a:gd name="connsiteX6" fmla="*/ 399293 w 3139490"/>
              <a:gd name="connsiteY6" fmla="*/ 2052550 h 2592480"/>
              <a:gd name="connsiteX7" fmla="*/ 64012 w 3139490"/>
              <a:gd name="connsiteY7" fmla="*/ 935677 h 2592480"/>
              <a:gd name="connsiteX0" fmla="*/ 30881 w 3106359"/>
              <a:gd name="connsiteY0" fmla="*/ 936169 h 2592972"/>
              <a:gd name="connsiteX1" fmla="*/ 1503243 w 3106359"/>
              <a:gd name="connsiteY1" fmla="*/ 2173 h 2592972"/>
              <a:gd name="connsiteX2" fmla="*/ 3106232 w 3106359"/>
              <a:gd name="connsiteY2" fmla="*/ 1166946 h 2592972"/>
              <a:gd name="connsiteX3" fmla="*/ 1943026 w 3106359"/>
              <a:gd name="connsiteY3" fmla="*/ 2410095 h 2592972"/>
              <a:gd name="connsiteX4" fmla="*/ 827716 w 3106359"/>
              <a:gd name="connsiteY4" fmla="*/ 2344778 h 2592972"/>
              <a:gd name="connsiteX5" fmla="*/ 209409 w 3106359"/>
              <a:gd name="connsiteY5" fmla="*/ 2592972 h 2592972"/>
              <a:gd name="connsiteX6" fmla="*/ 366162 w 3106359"/>
              <a:gd name="connsiteY6" fmla="*/ 2053042 h 2592972"/>
              <a:gd name="connsiteX7" fmla="*/ 30881 w 3106359"/>
              <a:gd name="connsiteY7" fmla="*/ 936169 h 2592972"/>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35700 w 3111181"/>
              <a:gd name="connsiteY0" fmla="*/ 934093 h 2590896"/>
              <a:gd name="connsiteX1" fmla="*/ 1508062 w 3111181"/>
              <a:gd name="connsiteY1" fmla="*/ 97 h 2590896"/>
              <a:gd name="connsiteX2" fmla="*/ 3111051 w 3111181"/>
              <a:gd name="connsiteY2" fmla="*/ 1164870 h 2590896"/>
              <a:gd name="connsiteX3" fmla="*/ 1947845 w 3111181"/>
              <a:gd name="connsiteY3" fmla="*/ 2408019 h 2590896"/>
              <a:gd name="connsiteX4" fmla="*/ 832535 w 3111181"/>
              <a:gd name="connsiteY4" fmla="*/ 2342702 h 2590896"/>
              <a:gd name="connsiteX5" fmla="*/ 214228 w 3111181"/>
              <a:gd name="connsiteY5" fmla="*/ 2590896 h 2590896"/>
              <a:gd name="connsiteX6" fmla="*/ 379689 w 3111181"/>
              <a:gd name="connsiteY6" fmla="*/ 2037904 h 2590896"/>
              <a:gd name="connsiteX7" fmla="*/ 35700 w 3111181"/>
              <a:gd name="connsiteY7" fmla="*/ 934093 h 2590896"/>
              <a:gd name="connsiteX0" fmla="*/ 34402 w 3109883"/>
              <a:gd name="connsiteY0" fmla="*/ 934093 h 2590896"/>
              <a:gd name="connsiteX1" fmla="*/ 1506764 w 3109883"/>
              <a:gd name="connsiteY1" fmla="*/ 97 h 2590896"/>
              <a:gd name="connsiteX2" fmla="*/ 3109753 w 3109883"/>
              <a:gd name="connsiteY2" fmla="*/ 1164870 h 2590896"/>
              <a:gd name="connsiteX3" fmla="*/ 1946547 w 3109883"/>
              <a:gd name="connsiteY3" fmla="*/ 2408019 h 2590896"/>
              <a:gd name="connsiteX4" fmla="*/ 831237 w 3109883"/>
              <a:gd name="connsiteY4" fmla="*/ 2342702 h 2590896"/>
              <a:gd name="connsiteX5" fmla="*/ 212930 w 3109883"/>
              <a:gd name="connsiteY5" fmla="*/ 2590896 h 2590896"/>
              <a:gd name="connsiteX6" fmla="*/ 391091 w 3109883"/>
              <a:gd name="connsiteY6" fmla="*/ 2044254 h 2590896"/>
              <a:gd name="connsiteX7" fmla="*/ 34402 w 3109883"/>
              <a:gd name="connsiteY7" fmla="*/ 934093 h 2590896"/>
              <a:gd name="connsiteX0" fmla="*/ 35596 w 3111077"/>
              <a:gd name="connsiteY0" fmla="*/ 934093 h 2590896"/>
              <a:gd name="connsiteX1" fmla="*/ 1507958 w 3111077"/>
              <a:gd name="connsiteY1" fmla="*/ 97 h 2590896"/>
              <a:gd name="connsiteX2" fmla="*/ 3110947 w 3111077"/>
              <a:gd name="connsiteY2" fmla="*/ 1164870 h 2590896"/>
              <a:gd name="connsiteX3" fmla="*/ 1947741 w 3111077"/>
              <a:gd name="connsiteY3" fmla="*/ 2408019 h 2590896"/>
              <a:gd name="connsiteX4" fmla="*/ 832431 w 3111077"/>
              <a:gd name="connsiteY4" fmla="*/ 2342702 h 2590896"/>
              <a:gd name="connsiteX5" fmla="*/ 214124 w 3111077"/>
              <a:gd name="connsiteY5" fmla="*/ 2590896 h 2590896"/>
              <a:gd name="connsiteX6" fmla="*/ 392285 w 3111077"/>
              <a:gd name="connsiteY6" fmla="*/ 2044254 h 2590896"/>
              <a:gd name="connsiteX7" fmla="*/ 35596 w 3111077"/>
              <a:gd name="connsiteY7" fmla="*/ 934093 h 2590896"/>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90 h 2595693"/>
              <a:gd name="connsiteX1" fmla="*/ 1506371 w 3115399"/>
              <a:gd name="connsiteY1" fmla="*/ 131 h 2595693"/>
              <a:gd name="connsiteX2" fmla="*/ 3110947 w 3115399"/>
              <a:gd name="connsiteY2" fmla="*/ 1169667 h 2595693"/>
              <a:gd name="connsiteX3" fmla="*/ 1947741 w 3115399"/>
              <a:gd name="connsiteY3" fmla="*/ 2412816 h 2595693"/>
              <a:gd name="connsiteX4" fmla="*/ 832431 w 3115399"/>
              <a:gd name="connsiteY4" fmla="*/ 2347499 h 2595693"/>
              <a:gd name="connsiteX5" fmla="*/ 214124 w 3115399"/>
              <a:gd name="connsiteY5" fmla="*/ 2595693 h 2595693"/>
              <a:gd name="connsiteX6" fmla="*/ 392285 w 3115399"/>
              <a:gd name="connsiteY6" fmla="*/ 2049051 h 2595693"/>
              <a:gd name="connsiteX7" fmla="*/ 35596 w 3115399"/>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609980"/>
              <a:gd name="connsiteX1" fmla="*/ 1506371 w 3110970"/>
              <a:gd name="connsiteY1" fmla="*/ 131 h 2609980"/>
              <a:gd name="connsiteX2" fmla="*/ 3110947 w 3110970"/>
              <a:gd name="connsiteY2" fmla="*/ 1169667 h 2609980"/>
              <a:gd name="connsiteX3" fmla="*/ 1947741 w 3110970"/>
              <a:gd name="connsiteY3" fmla="*/ 2412816 h 2609980"/>
              <a:gd name="connsiteX4" fmla="*/ 857831 w 3110970"/>
              <a:gd name="connsiteY4" fmla="*/ 2336387 h 2609980"/>
              <a:gd name="connsiteX5" fmla="*/ 244287 w 3110970"/>
              <a:gd name="connsiteY5" fmla="*/ 2609980 h 2609980"/>
              <a:gd name="connsiteX6" fmla="*/ 392285 w 3110970"/>
              <a:gd name="connsiteY6" fmla="*/ 2049051 h 2609980"/>
              <a:gd name="connsiteX7" fmla="*/ 35596 w 3110970"/>
              <a:gd name="connsiteY7" fmla="*/ 938890 h 2609980"/>
              <a:gd name="connsiteX0" fmla="*/ 35596 w 3110951"/>
              <a:gd name="connsiteY0" fmla="*/ 938876 h 2609966"/>
              <a:gd name="connsiteX1" fmla="*/ 1506371 w 3110951"/>
              <a:gd name="connsiteY1" fmla="*/ 117 h 2609966"/>
              <a:gd name="connsiteX2" fmla="*/ 3110947 w 3110951"/>
              <a:gd name="connsiteY2" fmla="*/ 1169653 h 2609966"/>
              <a:gd name="connsiteX3" fmla="*/ 1947741 w 3110951"/>
              <a:gd name="connsiteY3" fmla="*/ 2412802 h 2609966"/>
              <a:gd name="connsiteX4" fmla="*/ 857831 w 3110951"/>
              <a:gd name="connsiteY4" fmla="*/ 2336373 h 2609966"/>
              <a:gd name="connsiteX5" fmla="*/ 244287 w 3110951"/>
              <a:gd name="connsiteY5" fmla="*/ 2609966 h 2609966"/>
              <a:gd name="connsiteX6" fmla="*/ 392285 w 3110951"/>
              <a:gd name="connsiteY6" fmla="*/ 2049037 h 2609966"/>
              <a:gd name="connsiteX7" fmla="*/ 35596 w 3110951"/>
              <a:gd name="connsiteY7" fmla="*/ 938876 h 2609966"/>
              <a:gd name="connsiteX0" fmla="*/ 35596 w 3110951"/>
              <a:gd name="connsiteY0" fmla="*/ 938893 h 2609983"/>
              <a:gd name="connsiteX1" fmla="*/ 1506371 w 3110951"/>
              <a:gd name="connsiteY1" fmla="*/ 134 h 2609983"/>
              <a:gd name="connsiteX2" fmla="*/ 3110947 w 3110951"/>
              <a:gd name="connsiteY2" fmla="*/ 1169670 h 2609983"/>
              <a:gd name="connsiteX3" fmla="*/ 1947741 w 3110951"/>
              <a:gd name="connsiteY3" fmla="*/ 2412819 h 2609983"/>
              <a:gd name="connsiteX4" fmla="*/ 857831 w 3110951"/>
              <a:gd name="connsiteY4" fmla="*/ 2336390 h 2609983"/>
              <a:gd name="connsiteX5" fmla="*/ 244287 w 3110951"/>
              <a:gd name="connsiteY5" fmla="*/ 2609983 h 2609983"/>
              <a:gd name="connsiteX6" fmla="*/ 392285 w 3110951"/>
              <a:gd name="connsiteY6" fmla="*/ 2049054 h 2609983"/>
              <a:gd name="connsiteX7" fmla="*/ 35596 w 3110951"/>
              <a:gd name="connsiteY7" fmla="*/ 938893 h 2609983"/>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10951" h="2609976">
                <a:moveTo>
                  <a:pt x="35596" y="938886"/>
                </a:moveTo>
                <a:cubicBezTo>
                  <a:pt x="212546" y="375415"/>
                  <a:pt x="884276" y="10877"/>
                  <a:pt x="1506371" y="127"/>
                </a:cubicBezTo>
                <a:cubicBezTo>
                  <a:pt x="2042741" y="-7448"/>
                  <a:pt x="3104060" y="324637"/>
                  <a:pt x="3110947" y="1169663"/>
                </a:cubicBezTo>
                <a:cubicBezTo>
                  <a:pt x="3113072" y="2044852"/>
                  <a:pt x="2343369" y="2319695"/>
                  <a:pt x="1947741" y="2412812"/>
                </a:cubicBezTo>
                <a:cubicBezTo>
                  <a:pt x="1567988" y="2499579"/>
                  <a:pt x="1033465" y="2400972"/>
                  <a:pt x="857831" y="2336383"/>
                </a:cubicBezTo>
                <a:lnTo>
                  <a:pt x="244287" y="2609976"/>
                </a:lnTo>
                <a:lnTo>
                  <a:pt x="392285" y="2049047"/>
                </a:lnTo>
                <a:cubicBezTo>
                  <a:pt x="121854" y="1787745"/>
                  <a:pt x="-86097" y="1503491"/>
                  <a:pt x="35596" y="938886"/>
                </a:cubicBezTo>
                <a:close/>
              </a:path>
            </a:pathLst>
          </a:custGeom>
          <a:solidFill>
            <a:srgbClr val="EEF2F5">
              <a:alpha val="69804"/>
            </a:srgbClr>
          </a:solidFill>
          <a:ln w="1270">
            <a:noFill/>
          </a:ln>
        </p:spPr>
        <p:txBody>
          <a:bodyPr lIns="540000" rIns="180000" anchor="ctr"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
        <p:nvSpPr>
          <p:cNvPr id="9" name="Sisällön paikkamerkki 4">
            <a:extLst>
              <a:ext uri="{FF2B5EF4-FFF2-40B4-BE49-F238E27FC236}">
                <a16:creationId xmlns:a16="http://schemas.microsoft.com/office/drawing/2014/main" id="{6FB45408-72EE-EE4A-1A03-21EE385EF7E5}"/>
              </a:ext>
            </a:extLst>
          </p:cNvPr>
          <p:cNvSpPr>
            <a:spLocks noGrp="1"/>
          </p:cNvSpPr>
          <p:nvPr>
            <p:ph sz="quarter" idx="16"/>
          </p:nvPr>
        </p:nvSpPr>
        <p:spPr>
          <a:xfrm>
            <a:off x="7952043" y="1615453"/>
            <a:ext cx="3393714" cy="2419448"/>
          </a:xfrm>
          <a:custGeom>
            <a:avLst/>
            <a:gdLst>
              <a:gd name="connsiteX0" fmla="*/ 0 w 3092768"/>
              <a:gd name="connsiteY0" fmla="*/ 1234441 h 2468881"/>
              <a:gd name="connsiteX1" fmla="*/ 1546384 w 3092768"/>
              <a:gd name="connsiteY1" fmla="*/ 0 h 2468881"/>
              <a:gd name="connsiteX2" fmla="*/ 3092768 w 3092768"/>
              <a:gd name="connsiteY2" fmla="*/ 1234441 h 2468881"/>
              <a:gd name="connsiteX3" fmla="*/ 1546384 w 3092768"/>
              <a:gd name="connsiteY3" fmla="*/ 2468882 h 2468881"/>
              <a:gd name="connsiteX4" fmla="*/ 0 w 3092768"/>
              <a:gd name="connsiteY4" fmla="*/ 1234441 h 2468881"/>
              <a:gd name="connsiteX0" fmla="*/ 54216 w 3146984"/>
              <a:gd name="connsiteY0" fmla="*/ 1234441 h 2501200"/>
              <a:gd name="connsiteX1" fmla="*/ 1600600 w 3146984"/>
              <a:gd name="connsiteY1" fmla="*/ 0 h 2501200"/>
              <a:gd name="connsiteX2" fmla="*/ 3146984 w 3146984"/>
              <a:gd name="connsiteY2" fmla="*/ 1234441 h 2501200"/>
              <a:gd name="connsiteX3" fmla="*/ 1600600 w 3146984"/>
              <a:gd name="connsiteY3" fmla="*/ 2468882 h 2501200"/>
              <a:gd name="connsiteX4" fmla="*/ 467873 w 3146984"/>
              <a:gd name="connsiteY4" fmla="*/ 2063932 h 2501200"/>
              <a:gd name="connsiteX5" fmla="*/ 54216 w 3146984"/>
              <a:gd name="connsiteY5" fmla="*/ 1234441 h 2501200"/>
              <a:gd name="connsiteX0" fmla="*/ 54216 w 3146984"/>
              <a:gd name="connsiteY0" fmla="*/ 1234441 h 2543507"/>
              <a:gd name="connsiteX1" fmla="*/ 1600600 w 3146984"/>
              <a:gd name="connsiteY1" fmla="*/ 0 h 2543507"/>
              <a:gd name="connsiteX2" fmla="*/ 3146984 w 3146984"/>
              <a:gd name="connsiteY2" fmla="*/ 1234441 h 2543507"/>
              <a:gd name="connsiteX3" fmla="*/ 1600600 w 3146984"/>
              <a:gd name="connsiteY3" fmla="*/ 2468882 h 2543507"/>
              <a:gd name="connsiteX4" fmla="*/ 912010 w 3146984"/>
              <a:gd name="connsiteY4" fmla="*/ 2368731 h 2543507"/>
              <a:gd name="connsiteX5" fmla="*/ 467873 w 3146984"/>
              <a:gd name="connsiteY5" fmla="*/ 2063932 h 2543507"/>
              <a:gd name="connsiteX6" fmla="*/ 54216 w 3146984"/>
              <a:gd name="connsiteY6" fmla="*/ 1234441 h 2543507"/>
              <a:gd name="connsiteX0" fmla="*/ 54216 w 3146984"/>
              <a:gd name="connsiteY0" fmla="*/ 1234441 h 2538781"/>
              <a:gd name="connsiteX1" fmla="*/ 1600600 w 3146984"/>
              <a:gd name="connsiteY1" fmla="*/ 0 h 2538781"/>
              <a:gd name="connsiteX2" fmla="*/ 3146984 w 3146984"/>
              <a:gd name="connsiteY2" fmla="*/ 1234441 h 2538781"/>
              <a:gd name="connsiteX3" fmla="*/ 1600600 w 3146984"/>
              <a:gd name="connsiteY3" fmla="*/ 2468882 h 2538781"/>
              <a:gd name="connsiteX4" fmla="*/ 912010 w 3146984"/>
              <a:gd name="connsiteY4" fmla="*/ 2368731 h 2538781"/>
              <a:gd name="connsiteX5" fmla="*/ 642045 w 3146984"/>
              <a:gd name="connsiteY5" fmla="*/ 2233748 h 2538781"/>
              <a:gd name="connsiteX6" fmla="*/ 467873 w 3146984"/>
              <a:gd name="connsiteY6" fmla="*/ 2063932 h 2538781"/>
              <a:gd name="connsiteX7" fmla="*/ 54216 w 3146984"/>
              <a:gd name="connsiteY7" fmla="*/ 1234441 h 2538781"/>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3862"/>
              <a:gd name="connsiteX1" fmla="*/ 1600600 w 3146984"/>
              <a:gd name="connsiteY1" fmla="*/ 0 h 2603862"/>
              <a:gd name="connsiteX2" fmla="*/ 3146984 w 3146984"/>
              <a:gd name="connsiteY2" fmla="*/ 1234441 h 2603862"/>
              <a:gd name="connsiteX3" fmla="*/ 1600600 w 3146984"/>
              <a:gd name="connsiteY3" fmla="*/ 2468882 h 2603862"/>
              <a:gd name="connsiteX4" fmla="*/ 912010 w 3146984"/>
              <a:gd name="connsiteY4" fmla="*/ 2368731 h 2603862"/>
              <a:gd name="connsiteX5" fmla="*/ 311120 w 3146984"/>
              <a:gd name="connsiteY5" fmla="*/ 2603862 h 2603862"/>
              <a:gd name="connsiteX6" fmla="*/ 467873 w 3146984"/>
              <a:gd name="connsiteY6" fmla="*/ 2063932 h 2603862"/>
              <a:gd name="connsiteX7" fmla="*/ 54216 w 3146984"/>
              <a:gd name="connsiteY7" fmla="*/ 1234441 h 2603862"/>
              <a:gd name="connsiteX0" fmla="*/ 420 w 3093188"/>
              <a:gd name="connsiteY0" fmla="*/ 1234441 h 2603862"/>
              <a:gd name="connsiteX1" fmla="*/ 1546804 w 3093188"/>
              <a:gd name="connsiteY1" fmla="*/ 0 h 2603862"/>
              <a:gd name="connsiteX2" fmla="*/ 3093188 w 3093188"/>
              <a:gd name="connsiteY2" fmla="*/ 1234441 h 2603862"/>
              <a:gd name="connsiteX3" fmla="*/ 1546804 w 3093188"/>
              <a:gd name="connsiteY3" fmla="*/ 2468882 h 2603862"/>
              <a:gd name="connsiteX4" fmla="*/ 858214 w 3093188"/>
              <a:gd name="connsiteY4" fmla="*/ 2368731 h 2603862"/>
              <a:gd name="connsiteX5" fmla="*/ 257324 w 3093188"/>
              <a:gd name="connsiteY5" fmla="*/ 2603862 h 2603862"/>
              <a:gd name="connsiteX6" fmla="*/ 414077 w 3093188"/>
              <a:gd name="connsiteY6" fmla="*/ 2063932 h 2603862"/>
              <a:gd name="connsiteX7" fmla="*/ 420 w 3093188"/>
              <a:gd name="connsiteY7" fmla="*/ 1234441 h 2603862"/>
              <a:gd name="connsiteX0" fmla="*/ 288 w 3093056"/>
              <a:gd name="connsiteY0" fmla="*/ 1113011 h 2604352"/>
              <a:gd name="connsiteX1" fmla="*/ 1546672 w 3093056"/>
              <a:gd name="connsiteY1" fmla="*/ 490 h 2604352"/>
              <a:gd name="connsiteX2" fmla="*/ 3093056 w 3093056"/>
              <a:gd name="connsiteY2" fmla="*/ 1234931 h 2604352"/>
              <a:gd name="connsiteX3" fmla="*/ 1546672 w 3093056"/>
              <a:gd name="connsiteY3" fmla="*/ 2469372 h 2604352"/>
              <a:gd name="connsiteX4" fmla="*/ 858082 w 3093056"/>
              <a:gd name="connsiteY4" fmla="*/ 2369221 h 2604352"/>
              <a:gd name="connsiteX5" fmla="*/ 257192 w 3093056"/>
              <a:gd name="connsiteY5" fmla="*/ 2604352 h 2604352"/>
              <a:gd name="connsiteX6" fmla="*/ 413945 w 3093056"/>
              <a:gd name="connsiteY6" fmla="*/ 2064422 h 2604352"/>
              <a:gd name="connsiteX7" fmla="*/ 288 w 3093056"/>
              <a:gd name="connsiteY7" fmla="*/ 1113011 h 2604352"/>
              <a:gd name="connsiteX0" fmla="*/ 449 w 3093217"/>
              <a:gd name="connsiteY0" fmla="*/ 1113063 h 2604404"/>
              <a:gd name="connsiteX1" fmla="*/ 1546833 w 3093217"/>
              <a:gd name="connsiteY1" fmla="*/ 542 h 2604404"/>
              <a:gd name="connsiteX2" fmla="*/ 3093217 w 3093217"/>
              <a:gd name="connsiteY2" fmla="*/ 1234983 h 2604404"/>
              <a:gd name="connsiteX3" fmla="*/ 1546833 w 3093217"/>
              <a:gd name="connsiteY3" fmla="*/ 2469424 h 2604404"/>
              <a:gd name="connsiteX4" fmla="*/ 858243 w 3093217"/>
              <a:gd name="connsiteY4" fmla="*/ 2369273 h 2604404"/>
              <a:gd name="connsiteX5" fmla="*/ 257353 w 3093217"/>
              <a:gd name="connsiteY5" fmla="*/ 2604404 h 2604404"/>
              <a:gd name="connsiteX6" fmla="*/ 414106 w 3093217"/>
              <a:gd name="connsiteY6" fmla="*/ 2064474 h 2604404"/>
              <a:gd name="connsiteX7" fmla="*/ 449 w 3093217"/>
              <a:gd name="connsiteY7" fmla="*/ 1113063 h 2604404"/>
              <a:gd name="connsiteX0" fmla="*/ 449 w 3093217"/>
              <a:gd name="connsiteY0" fmla="*/ 1112524 h 2603865"/>
              <a:gd name="connsiteX1" fmla="*/ 1546833 w 3093217"/>
              <a:gd name="connsiteY1" fmla="*/ 3 h 2603865"/>
              <a:gd name="connsiteX2" fmla="*/ 3093217 w 3093217"/>
              <a:gd name="connsiteY2" fmla="*/ 1234444 h 2603865"/>
              <a:gd name="connsiteX3" fmla="*/ 1546833 w 3093217"/>
              <a:gd name="connsiteY3" fmla="*/ 2468885 h 2603865"/>
              <a:gd name="connsiteX4" fmla="*/ 858243 w 3093217"/>
              <a:gd name="connsiteY4" fmla="*/ 2368734 h 2603865"/>
              <a:gd name="connsiteX5" fmla="*/ 257353 w 3093217"/>
              <a:gd name="connsiteY5" fmla="*/ 2603865 h 2603865"/>
              <a:gd name="connsiteX6" fmla="*/ 414106 w 3093217"/>
              <a:gd name="connsiteY6" fmla="*/ 2063935 h 2603865"/>
              <a:gd name="connsiteX7" fmla="*/ 449 w 3093217"/>
              <a:gd name="connsiteY7" fmla="*/ 1112524 h 2603865"/>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777"/>
              <a:gd name="connsiteY0" fmla="*/ 1113026 h 2604367"/>
              <a:gd name="connsiteX1" fmla="*/ 1546833 w 3125777"/>
              <a:gd name="connsiteY1" fmla="*/ 505 h 2604367"/>
              <a:gd name="connsiteX2" fmla="*/ 3123697 w 3125777"/>
              <a:gd name="connsiteY2" fmla="*/ 1230592 h 2604367"/>
              <a:gd name="connsiteX3" fmla="*/ 1546833 w 3125777"/>
              <a:gd name="connsiteY3" fmla="*/ 2469387 h 2604367"/>
              <a:gd name="connsiteX4" fmla="*/ 858243 w 3125777"/>
              <a:gd name="connsiteY4" fmla="*/ 2369236 h 2604367"/>
              <a:gd name="connsiteX5" fmla="*/ 257353 w 3125777"/>
              <a:gd name="connsiteY5" fmla="*/ 2604367 h 2604367"/>
              <a:gd name="connsiteX6" fmla="*/ 414106 w 3125777"/>
              <a:gd name="connsiteY6" fmla="*/ 2064437 h 2604367"/>
              <a:gd name="connsiteX7" fmla="*/ 449 w 3125777"/>
              <a:gd name="connsiteY7" fmla="*/ 1113026 h 2604367"/>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3778"/>
              <a:gd name="connsiteY0" fmla="*/ 1113026 h 2604367"/>
              <a:gd name="connsiteX1" fmla="*/ 1546833 w 3123778"/>
              <a:gd name="connsiteY1" fmla="*/ 505 h 2604367"/>
              <a:gd name="connsiteX2" fmla="*/ 3123697 w 3123778"/>
              <a:gd name="connsiteY2" fmla="*/ 1230592 h 2604367"/>
              <a:gd name="connsiteX3" fmla="*/ 1612147 w 3123778"/>
              <a:gd name="connsiteY3" fmla="*/ 2447616 h 2604367"/>
              <a:gd name="connsiteX4" fmla="*/ 858243 w 3123778"/>
              <a:gd name="connsiteY4" fmla="*/ 2369236 h 2604367"/>
              <a:gd name="connsiteX5" fmla="*/ 257353 w 3123778"/>
              <a:gd name="connsiteY5" fmla="*/ 2604367 h 2604367"/>
              <a:gd name="connsiteX6" fmla="*/ 414106 w 3123778"/>
              <a:gd name="connsiteY6" fmla="*/ 2064437 h 2604367"/>
              <a:gd name="connsiteX7" fmla="*/ 449 w 3123778"/>
              <a:gd name="connsiteY7" fmla="*/ 1113026 h 2604367"/>
              <a:gd name="connsiteX0" fmla="*/ 449 w 3123773"/>
              <a:gd name="connsiteY0" fmla="*/ 1113026 h 2604367"/>
              <a:gd name="connsiteX1" fmla="*/ 1546833 w 3123773"/>
              <a:gd name="connsiteY1" fmla="*/ 505 h 2604367"/>
              <a:gd name="connsiteX2" fmla="*/ 3123697 w 3123773"/>
              <a:gd name="connsiteY2" fmla="*/ 1230592 h 2604367"/>
              <a:gd name="connsiteX3" fmla="*/ 1612147 w 3123773"/>
              <a:gd name="connsiteY3" fmla="*/ 2447616 h 2604367"/>
              <a:gd name="connsiteX4" fmla="*/ 875660 w 3123773"/>
              <a:gd name="connsiteY4" fmla="*/ 2356173 h 2604367"/>
              <a:gd name="connsiteX5" fmla="*/ 257353 w 3123773"/>
              <a:gd name="connsiteY5" fmla="*/ 2604367 h 2604367"/>
              <a:gd name="connsiteX6" fmla="*/ 414106 w 3123773"/>
              <a:gd name="connsiteY6" fmla="*/ 2064437 h 2604367"/>
              <a:gd name="connsiteX7" fmla="*/ 449 w 3123773"/>
              <a:gd name="connsiteY7" fmla="*/ 1113026 h 2604367"/>
              <a:gd name="connsiteX0" fmla="*/ 449 w 3128329"/>
              <a:gd name="connsiteY0" fmla="*/ 1113026 h 2604367"/>
              <a:gd name="connsiteX1" fmla="*/ 1546833 w 3128329"/>
              <a:gd name="connsiteY1" fmla="*/ 505 h 2604367"/>
              <a:gd name="connsiteX2" fmla="*/ 3123697 w 3128329"/>
              <a:gd name="connsiteY2" fmla="*/ 1230592 h 2604367"/>
              <a:gd name="connsiteX3" fmla="*/ 1990970 w 3128329"/>
              <a:gd name="connsiteY3" fmla="*/ 2421490 h 2604367"/>
              <a:gd name="connsiteX4" fmla="*/ 875660 w 3128329"/>
              <a:gd name="connsiteY4" fmla="*/ 2356173 h 2604367"/>
              <a:gd name="connsiteX5" fmla="*/ 257353 w 3128329"/>
              <a:gd name="connsiteY5" fmla="*/ 2604367 h 2604367"/>
              <a:gd name="connsiteX6" fmla="*/ 414106 w 3128329"/>
              <a:gd name="connsiteY6" fmla="*/ 2064437 h 2604367"/>
              <a:gd name="connsiteX7" fmla="*/ 449 w 3128329"/>
              <a:gd name="connsiteY7" fmla="*/ 1113026 h 2604367"/>
              <a:gd name="connsiteX0" fmla="*/ 449 w 3128741"/>
              <a:gd name="connsiteY0" fmla="*/ 1113026 h 2604367"/>
              <a:gd name="connsiteX1" fmla="*/ 1546833 w 3128741"/>
              <a:gd name="connsiteY1" fmla="*/ 505 h 2604367"/>
              <a:gd name="connsiteX2" fmla="*/ 3123697 w 3128741"/>
              <a:gd name="connsiteY2" fmla="*/ 1230592 h 2604367"/>
              <a:gd name="connsiteX3" fmla="*/ 1990970 w 3128741"/>
              <a:gd name="connsiteY3" fmla="*/ 2421490 h 2604367"/>
              <a:gd name="connsiteX4" fmla="*/ 875660 w 3128741"/>
              <a:gd name="connsiteY4" fmla="*/ 2356173 h 2604367"/>
              <a:gd name="connsiteX5" fmla="*/ 257353 w 3128741"/>
              <a:gd name="connsiteY5" fmla="*/ 2604367 h 2604367"/>
              <a:gd name="connsiteX6" fmla="*/ 414106 w 3128741"/>
              <a:gd name="connsiteY6" fmla="*/ 2064437 h 2604367"/>
              <a:gd name="connsiteX7" fmla="*/ 449 w 3128741"/>
              <a:gd name="connsiteY7" fmla="*/ 1113026 h 2604367"/>
              <a:gd name="connsiteX0" fmla="*/ 449 w 3124188"/>
              <a:gd name="connsiteY0" fmla="*/ 1113026 h 2604367"/>
              <a:gd name="connsiteX1" fmla="*/ 1546833 w 3124188"/>
              <a:gd name="connsiteY1" fmla="*/ 505 h 2604367"/>
              <a:gd name="connsiteX2" fmla="*/ 3123697 w 3124188"/>
              <a:gd name="connsiteY2" fmla="*/ 1230592 h 2604367"/>
              <a:gd name="connsiteX3" fmla="*/ 1990970 w 3124188"/>
              <a:gd name="connsiteY3" fmla="*/ 2421490 h 2604367"/>
              <a:gd name="connsiteX4" fmla="*/ 875660 w 3124188"/>
              <a:gd name="connsiteY4" fmla="*/ 2356173 h 2604367"/>
              <a:gd name="connsiteX5" fmla="*/ 257353 w 3124188"/>
              <a:gd name="connsiteY5" fmla="*/ 2604367 h 2604367"/>
              <a:gd name="connsiteX6" fmla="*/ 414106 w 3124188"/>
              <a:gd name="connsiteY6" fmla="*/ 2064437 h 2604367"/>
              <a:gd name="connsiteX7" fmla="*/ 449 w 3124188"/>
              <a:gd name="connsiteY7" fmla="*/ 1113026 h 2604367"/>
              <a:gd name="connsiteX0" fmla="*/ 449 w 3119791"/>
              <a:gd name="connsiteY0" fmla="*/ 1112524 h 2603865"/>
              <a:gd name="connsiteX1" fmla="*/ 1546833 w 3119791"/>
              <a:gd name="connsiteY1" fmla="*/ 3 h 2603865"/>
              <a:gd name="connsiteX2" fmla="*/ 3119343 w 3119791"/>
              <a:gd name="connsiteY2" fmla="*/ 1121233 h 2603865"/>
              <a:gd name="connsiteX3" fmla="*/ 1990970 w 3119791"/>
              <a:gd name="connsiteY3" fmla="*/ 2420988 h 2603865"/>
              <a:gd name="connsiteX4" fmla="*/ 875660 w 3119791"/>
              <a:gd name="connsiteY4" fmla="*/ 2355671 h 2603865"/>
              <a:gd name="connsiteX5" fmla="*/ 257353 w 3119791"/>
              <a:gd name="connsiteY5" fmla="*/ 2603865 h 2603865"/>
              <a:gd name="connsiteX6" fmla="*/ 414106 w 3119791"/>
              <a:gd name="connsiteY6" fmla="*/ 2063935 h 2603865"/>
              <a:gd name="connsiteX7" fmla="*/ 449 w 3119791"/>
              <a:gd name="connsiteY7" fmla="*/ 1112524 h 2603865"/>
              <a:gd name="connsiteX0" fmla="*/ 449 w 3119817"/>
              <a:gd name="connsiteY0" fmla="*/ 1112524 h 2603865"/>
              <a:gd name="connsiteX1" fmla="*/ 1546833 w 3119817"/>
              <a:gd name="connsiteY1" fmla="*/ 3 h 2603865"/>
              <a:gd name="connsiteX2" fmla="*/ 3119343 w 3119817"/>
              <a:gd name="connsiteY2" fmla="*/ 1121233 h 2603865"/>
              <a:gd name="connsiteX3" fmla="*/ 1990970 w 3119817"/>
              <a:gd name="connsiteY3" fmla="*/ 2420988 h 2603865"/>
              <a:gd name="connsiteX4" fmla="*/ 875660 w 3119817"/>
              <a:gd name="connsiteY4" fmla="*/ 2355671 h 2603865"/>
              <a:gd name="connsiteX5" fmla="*/ 257353 w 3119817"/>
              <a:gd name="connsiteY5" fmla="*/ 2603865 h 2603865"/>
              <a:gd name="connsiteX6" fmla="*/ 414106 w 3119817"/>
              <a:gd name="connsiteY6" fmla="*/ 2063935 h 2603865"/>
              <a:gd name="connsiteX7" fmla="*/ 449 w 3119817"/>
              <a:gd name="connsiteY7" fmla="*/ 1112524 h 2603865"/>
              <a:gd name="connsiteX0" fmla="*/ 6 w 3119374"/>
              <a:gd name="connsiteY0" fmla="*/ 1112524 h 2603865"/>
              <a:gd name="connsiteX1" fmla="*/ 1546390 w 3119374"/>
              <a:gd name="connsiteY1" fmla="*/ 3 h 2603865"/>
              <a:gd name="connsiteX2" fmla="*/ 3118900 w 3119374"/>
              <a:gd name="connsiteY2" fmla="*/ 1121233 h 2603865"/>
              <a:gd name="connsiteX3" fmla="*/ 1990527 w 3119374"/>
              <a:gd name="connsiteY3" fmla="*/ 2420988 h 2603865"/>
              <a:gd name="connsiteX4" fmla="*/ 875217 w 3119374"/>
              <a:gd name="connsiteY4" fmla="*/ 2355671 h 2603865"/>
              <a:gd name="connsiteX5" fmla="*/ 256910 w 3119374"/>
              <a:gd name="connsiteY5" fmla="*/ 2603865 h 2603865"/>
              <a:gd name="connsiteX6" fmla="*/ 413663 w 3119374"/>
              <a:gd name="connsiteY6" fmla="*/ 2063935 h 2603865"/>
              <a:gd name="connsiteX7" fmla="*/ 6 w 3119374"/>
              <a:gd name="connsiteY7" fmla="*/ 1112524 h 2603865"/>
              <a:gd name="connsiteX0" fmla="*/ 6 w 3093249"/>
              <a:gd name="connsiteY0" fmla="*/ 969979 h 2605011"/>
              <a:gd name="connsiteX1" fmla="*/ 1520265 w 3093249"/>
              <a:gd name="connsiteY1" fmla="*/ 1149 h 2605011"/>
              <a:gd name="connsiteX2" fmla="*/ 3092775 w 3093249"/>
              <a:gd name="connsiteY2" fmla="*/ 1122379 h 2605011"/>
              <a:gd name="connsiteX3" fmla="*/ 1964402 w 3093249"/>
              <a:gd name="connsiteY3" fmla="*/ 2422134 h 2605011"/>
              <a:gd name="connsiteX4" fmla="*/ 849092 w 3093249"/>
              <a:gd name="connsiteY4" fmla="*/ 2356817 h 2605011"/>
              <a:gd name="connsiteX5" fmla="*/ 230785 w 3093249"/>
              <a:gd name="connsiteY5" fmla="*/ 2605011 h 2605011"/>
              <a:gd name="connsiteX6" fmla="*/ 387538 w 3093249"/>
              <a:gd name="connsiteY6" fmla="*/ 2065081 h 2605011"/>
              <a:gd name="connsiteX7" fmla="*/ 6 w 3093249"/>
              <a:gd name="connsiteY7" fmla="*/ 969979 h 2605011"/>
              <a:gd name="connsiteX0" fmla="*/ 15854 w 3109097"/>
              <a:gd name="connsiteY0" fmla="*/ 970040 h 2605072"/>
              <a:gd name="connsiteX1" fmla="*/ 1536113 w 3109097"/>
              <a:gd name="connsiteY1" fmla="*/ 1210 h 2605072"/>
              <a:gd name="connsiteX2" fmla="*/ 3108623 w 3109097"/>
              <a:gd name="connsiteY2" fmla="*/ 1122440 h 2605072"/>
              <a:gd name="connsiteX3" fmla="*/ 1980250 w 3109097"/>
              <a:gd name="connsiteY3" fmla="*/ 2422195 h 2605072"/>
              <a:gd name="connsiteX4" fmla="*/ 864940 w 3109097"/>
              <a:gd name="connsiteY4" fmla="*/ 2356878 h 2605072"/>
              <a:gd name="connsiteX5" fmla="*/ 246633 w 3109097"/>
              <a:gd name="connsiteY5" fmla="*/ 2605072 h 2605072"/>
              <a:gd name="connsiteX6" fmla="*/ 403386 w 3109097"/>
              <a:gd name="connsiteY6" fmla="*/ 2065142 h 2605072"/>
              <a:gd name="connsiteX7" fmla="*/ 15854 w 3109097"/>
              <a:gd name="connsiteY7" fmla="*/ 970040 h 2605072"/>
              <a:gd name="connsiteX0" fmla="*/ 15854 w 3109097"/>
              <a:gd name="connsiteY0" fmla="*/ 969376 h 2604408"/>
              <a:gd name="connsiteX1" fmla="*/ 1536113 w 3109097"/>
              <a:gd name="connsiteY1" fmla="*/ 546 h 2604408"/>
              <a:gd name="connsiteX2" fmla="*/ 3108623 w 3109097"/>
              <a:gd name="connsiteY2" fmla="*/ 1121776 h 2604408"/>
              <a:gd name="connsiteX3" fmla="*/ 1980250 w 3109097"/>
              <a:gd name="connsiteY3" fmla="*/ 2421531 h 2604408"/>
              <a:gd name="connsiteX4" fmla="*/ 864940 w 3109097"/>
              <a:gd name="connsiteY4" fmla="*/ 2356214 h 2604408"/>
              <a:gd name="connsiteX5" fmla="*/ 246633 w 3109097"/>
              <a:gd name="connsiteY5" fmla="*/ 2604408 h 2604408"/>
              <a:gd name="connsiteX6" fmla="*/ 403386 w 3109097"/>
              <a:gd name="connsiteY6" fmla="*/ 2064478 h 2604408"/>
              <a:gd name="connsiteX7" fmla="*/ 15854 w 3109097"/>
              <a:gd name="connsiteY7" fmla="*/ 969376 h 2604408"/>
              <a:gd name="connsiteX0" fmla="*/ 57359 w 3154927"/>
              <a:gd name="connsiteY0" fmla="*/ 969150 h 2604182"/>
              <a:gd name="connsiteX1" fmla="*/ 1581972 w 3154927"/>
              <a:gd name="connsiteY1" fmla="*/ 320 h 2604182"/>
              <a:gd name="connsiteX2" fmla="*/ 3150128 w 3154927"/>
              <a:gd name="connsiteY2" fmla="*/ 1121550 h 2604182"/>
              <a:gd name="connsiteX3" fmla="*/ 2021755 w 3154927"/>
              <a:gd name="connsiteY3" fmla="*/ 2421305 h 2604182"/>
              <a:gd name="connsiteX4" fmla="*/ 906445 w 3154927"/>
              <a:gd name="connsiteY4" fmla="*/ 2355988 h 2604182"/>
              <a:gd name="connsiteX5" fmla="*/ 288138 w 3154927"/>
              <a:gd name="connsiteY5" fmla="*/ 2604182 h 2604182"/>
              <a:gd name="connsiteX6" fmla="*/ 444891 w 3154927"/>
              <a:gd name="connsiteY6" fmla="*/ 2064252 h 2604182"/>
              <a:gd name="connsiteX7" fmla="*/ 57359 w 3154927"/>
              <a:gd name="connsiteY7" fmla="*/ 969150 h 2604182"/>
              <a:gd name="connsiteX0" fmla="*/ 43848 w 3141416"/>
              <a:gd name="connsiteY0" fmla="*/ 969231 h 2604263"/>
              <a:gd name="connsiteX1" fmla="*/ 1568461 w 3141416"/>
              <a:gd name="connsiteY1" fmla="*/ 401 h 2604263"/>
              <a:gd name="connsiteX2" fmla="*/ 3136617 w 3141416"/>
              <a:gd name="connsiteY2" fmla="*/ 1121631 h 2604263"/>
              <a:gd name="connsiteX3" fmla="*/ 2008244 w 3141416"/>
              <a:gd name="connsiteY3" fmla="*/ 2421386 h 2604263"/>
              <a:gd name="connsiteX4" fmla="*/ 892934 w 3141416"/>
              <a:gd name="connsiteY4" fmla="*/ 2356069 h 2604263"/>
              <a:gd name="connsiteX5" fmla="*/ 274627 w 3141416"/>
              <a:gd name="connsiteY5" fmla="*/ 2604263 h 2604263"/>
              <a:gd name="connsiteX6" fmla="*/ 431380 w 3141416"/>
              <a:gd name="connsiteY6" fmla="*/ 2064333 h 2604263"/>
              <a:gd name="connsiteX7" fmla="*/ 43848 w 3141416"/>
              <a:gd name="connsiteY7" fmla="*/ 969231 h 2604263"/>
              <a:gd name="connsiteX0" fmla="*/ 37294 w 3134862"/>
              <a:gd name="connsiteY0" fmla="*/ 969279 h 2604311"/>
              <a:gd name="connsiteX1" fmla="*/ 1561907 w 3134862"/>
              <a:gd name="connsiteY1" fmla="*/ 449 h 2604311"/>
              <a:gd name="connsiteX2" fmla="*/ 3130063 w 3134862"/>
              <a:gd name="connsiteY2" fmla="*/ 1121679 h 2604311"/>
              <a:gd name="connsiteX3" fmla="*/ 2001690 w 3134862"/>
              <a:gd name="connsiteY3" fmla="*/ 2421434 h 2604311"/>
              <a:gd name="connsiteX4" fmla="*/ 886380 w 3134862"/>
              <a:gd name="connsiteY4" fmla="*/ 2356117 h 2604311"/>
              <a:gd name="connsiteX5" fmla="*/ 268073 w 3134862"/>
              <a:gd name="connsiteY5" fmla="*/ 2604311 h 2604311"/>
              <a:gd name="connsiteX6" fmla="*/ 424826 w 3134862"/>
              <a:gd name="connsiteY6" fmla="*/ 2064381 h 2604311"/>
              <a:gd name="connsiteX7" fmla="*/ 37294 w 3134862"/>
              <a:gd name="connsiteY7" fmla="*/ 969279 h 2604311"/>
              <a:gd name="connsiteX0" fmla="*/ 37294 w 3130438"/>
              <a:gd name="connsiteY0" fmla="*/ 969279 h 2604311"/>
              <a:gd name="connsiteX1" fmla="*/ 1561907 w 3130438"/>
              <a:gd name="connsiteY1" fmla="*/ 449 h 2604311"/>
              <a:gd name="connsiteX2" fmla="*/ 3130063 w 3130438"/>
              <a:gd name="connsiteY2" fmla="*/ 1121679 h 2604311"/>
              <a:gd name="connsiteX3" fmla="*/ 2001690 w 3130438"/>
              <a:gd name="connsiteY3" fmla="*/ 2421434 h 2604311"/>
              <a:gd name="connsiteX4" fmla="*/ 886380 w 3130438"/>
              <a:gd name="connsiteY4" fmla="*/ 2356117 h 2604311"/>
              <a:gd name="connsiteX5" fmla="*/ 268073 w 3130438"/>
              <a:gd name="connsiteY5" fmla="*/ 2604311 h 2604311"/>
              <a:gd name="connsiteX6" fmla="*/ 424826 w 3130438"/>
              <a:gd name="connsiteY6" fmla="*/ 2064381 h 2604311"/>
              <a:gd name="connsiteX7" fmla="*/ 37294 w 3130438"/>
              <a:gd name="connsiteY7" fmla="*/ 969279 h 2604311"/>
              <a:gd name="connsiteX0" fmla="*/ 37294 w 3130454"/>
              <a:gd name="connsiteY0" fmla="*/ 968831 h 2603863"/>
              <a:gd name="connsiteX1" fmla="*/ 1561907 w 3130454"/>
              <a:gd name="connsiteY1" fmla="*/ 1 h 2603863"/>
              <a:gd name="connsiteX2" fmla="*/ 3130063 w 3130454"/>
              <a:gd name="connsiteY2" fmla="*/ 1121231 h 2603863"/>
              <a:gd name="connsiteX3" fmla="*/ 2001690 w 3130454"/>
              <a:gd name="connsiteY3" fmla="*/ 2420986 h 2603863"/>
              <a:gd name="connsiteX4" fmla="*/ 886380 w 3130454"/>
              <a:gd name="connsiteY4" fmla="*/ 2355669 h 2603863"/>
              <a:gd name="connsiteX5" fmla="*/ 268073 w 3130454"/>
              <a:gd name="connsiteY5" fmla="*/ 2603863 h 2603863"/>
              <a:gd name="connsiteX6" fmla="*/ 424826 w 3130454"/>
              <a:gd name="connsiteY6" fmla="*/ 2063933 h 2603863"/>
              <a:gd name="connsiteX7" fmla="*/ 37294 w 3130454"/>
              <a:gd name="connsiteY7" fmla="*/ 968831 h 2603863"/>
              <a:gd name="connsiteX0" fmla="*/ 37294 w 3139116"/>
              <a:gd name="connsiteY0" fmla="*/ 970729 h 2605761"/>
              <a:gd name="connsiteX1" fmla="*/ 1561907 w 3139116"/>
              <a:gd name="connsiteY1" fmla="*/ 1899 h 2605761"/>
              <a:gd name="connsiteX2" fmla="*/ 3138771 w 3139116"/>
              <a:gd name="connsiteY2" fmla="*/ 1184089 h 2605761"/>
              <a:gd name="connsiteX3" fmla="*/ 2001690 w 3139116"/>
              <a:gd name="connsiteY3" fmla="*/ 2422884 h 2605761"/>
              <a:gd name="connsiteX4" fmla="*/ 886380 w 3139116"/>
              <a:gd name="connsiteY4" fmla="*/ 2357567 h 2605761"/>
              <a:gd name="connsiteX5" fmla="*/ 268073 w 3139116"/>
              <a:gd name="connsiteY5" fmla="*/ 2605761 h 2605761"/>
              <a:gd name="connsiteX6" fmla="*/ 424826 w 3139116"/>
              <a:gd name="connsiteY6" fmla="*/ 2065831 h 2605761"/>
              <a:gd name="connsiteX7" fmla="*/ 37294 w 3139116"/>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57360 w 3163524"/>
              <a:gd name="connsiteY0" fmla="*/ 957170 h 2592202"/>
              <a:gd name="connsiteX1" fmla="*/ 1581973 w 3163524"/>
              <a:gd name="connsiteY1" fmla="*/ 1403 h 2592202"/>
              <a:gd name="connsiteX2" fmla="*/ 3158837 w 3163524"/>
              <a:gd name="connsiteY2" fmla="*/ 1170530 h 2592202"/>
              <a:gd name="connsiteX3" fmla="*/ 2021756 w 3163524"/>
              <a:gd name="connsiteY3" fmla="*/ 2409325 h 2592202"/>
              <a:gd name="connsiteX4" fmla="*/ 906446 w 3163524"/>
              <a:gd name="connsiteY4" fmla="*/ 2344008 h 2592202"/>
              <a:gd name="connsiteX5" fmla="*/ 288139 w 3163524"/>
              <a:gd name="connsiteY5" fmla="*/ 2592202 h 2592202"/>
              <a:gd name="connsiteX6" fmla="*/ 444892 w 3163524"/>
              <a:gd name="connsiteY6" fmla="*/ 2052272 h 2592202"/>
              <a:gd name="connsiteX7" fmla="*/ 57360 w 3163524"/>
              <a:gd name="connsiteY7" fmla="*/ 957170 h 2592202"/>
              <a:gd name="connsiteX0" fmla="*/ 57360 w 3163524"/>
              <a:gd name="connsiteY0" fmla="*/ 955912 h 2590944"/>
              <a:gd name="connsiteX1" fmla="*/ 1581973 w 3163524"/>
              <a:gd name="connsiteY1" fmla="*/ 145 h 2590944"/>
              <a:gd name="connsiteX2" fmla="*/ 3158837 w 3163524"/>
              <a:gd name="connsiteY2" fmla="*/ 1169272 h 2590944"/>
              <a:gd name="connsiteX3" fmla="*/ 2021756 w 3163524"/>
              <a:gd name="connsiteY3" fmla="*/ 2408067 h 2590944"/>
              <a:gd name="connsiteX4" fmla="*/ 906446 w 3163524"/>
              <a:gd name="connsiteY4" fmla="*/ 2342750 h 2590944"/>
              <a:gd name="connsiteX5" fmla="*/ 288139 w 3163524"/>
              <a:gd name="connsiteY5" fmla="*/ 2590944 h 2590944"/>
              <a:gd name="connsiteX6" fmla="*/ 444892 w 3163524"/>
              <a:gd name="connsiteY6" fmla="*/ 2051014 h 2590944"/>
              <a:gd name="connsiteX7" fmla="*/ 57360 w 3163524"/>
              <a:gd name="connsiteY7" fmla="*/ 955912 h 2590944"/>
              <a:gd name="connsiteX0" fmla="*/ 57360 w 3189384"/>
              <a:gd name="connsiteY0" fmla="*/ 957115 h 2592147"/>
              <a:gd name="connsiteX1" fmla="*/ 1581973 w 3189384"/>
              <a:gd name="connsiteY1" fmla="*/ 1348 h 2592147"/>
              <a:gd name="connsiteX2" fmla="*/ 3184962 w 3189384"/>
              <a:gd name="connsiteY2" fmla="*/ 1166121 h 2592147"/>
              <a:gd name="connsiteX3" fmla="*/ 2021756 w 3189384"/>
              <a:gd name="connsiteY3" fmla="*/ 2409270 h 2592147"/>
              <a:gd name="connsiteX4" fmla="*/ 906446 w 3189384"/>
              <a:gd name="connsiteY4" fmla="*/ 2343953 h 2592147"/>
              <a:gd name="connsiteX5" fmla="*/ 288139 w 3189384"/>
              <a:gd name="connsiteY5" fmla="*/ 2592147 h 2592147"/>
              <a:gd name="connsiteX6" fmla="*/ 444892 w 3189384"/>
              <a:gd name="connsiteY6" fmla="*/ 2052217 h 2592147"/>
              <a:gd name="connsiteX7" fmla="*/ 57360 w 3189384"/>
              <a:gd name="connsiteY7" fmla="*/ 957115 h 2592147"/>
              <a:gd name="connsiteX0" fmla="*/ 57360 w 3185090"/>
              <a:gd name="connsiteY0" fmla="*/ 957115 h 2592147"/>
              <a:gd name="connsiteX1" fmla="*/ 1581973 w 3185090"/>
              <a:gd name="connsiteY1" fmla="*/ 1348 h 2592147"/>
              <a:gd name="connsiteX2" fmla="*/ 3184962 w 3185090"/>
              <a:gd name="connsiteY2" fmla="*/ 1166121 h 2592147"/>
              <a:gd name="connsiteX3" fmla="*/ 2021756 w 3185090"/>
              <a:gd name="connsiteY3" fmla="*/ 2409270 h 2592147"/>
              <a:gd name="connsiteX4" fmla="*/ 906446 w 3185090"/>
              <a:gd name="connsiteY4" fmla="*/ 2343953 h 2592147"/>
              <a:gd name="connsiteX5" fmla="*/ 288139 w 3185090"/>
              <a:gd name="connsiteY5" fmla="*/ 2592147 h 2592147"/>
              <a:gd name="connsiteX6" fmla="*/ 444892 w 3185090"/>
              <a:gd name="connsiteY6" fmla="*/ 2052217 h 2592147"/>
              <a:gd name="connsiteX7" fmla="*/ 57360 w 3185090"/>
              <a:gd name="connsiteY7" fmla="*/ 957115 h 2592147"/>
              <a:gd name="connsiteX0" fmla="*/ 57360 w 3185123"/>
              <a:gd name="connsiteY0" fmla="*/ 955858 h 2590890"/>
              <a:gd name="connsiteX1" fmla="*/ 1581973 w 3185123"/>
              <a:gd name="connsiteY1" fmla="*/ 91 h 2590890"/>
              <a:gd name="connsiteX2" fmla="*/ 3184962 w 3185123"/>
              <a:gd name="connsiteY2" fmla="*/ 1164864 h 2590890"/>
              <a:gd name="connsiteX3" fmla="*/ 2021756 w 3185123"/>
              <a:gd name="connsiteY3" fmla="*/ 2408013 h 2590890"/>
              <a:gd name="connsiteX4" fmla="*/ 906446 w 3185123"/>
              <a:gd name="connsiteY4" fmla="*/ 2342696 h 2590890"/>
              <a:gd name="connsiteX5" fmla="*/ 288139 w 3185123"/>
              <a:gd name="connsiteY5" fmla="*/ 2590890 h 2590890"/>
              <a:gd name="connsiteX6" fmla="*/ 444892 w 3185123"/>
              <a:gd name="connsiteY6" fmla="*/ 2050960 h 2590890"/>
              <a:gd name="connsiteX7" fmla="*/ 57360 w 3185123"/>
              <a:gd name="connsiteY7" fmla="*/ 955858 h 2590890"/>
              <a:gd name="connsiteX0" fmla="*/ 64012 w 3139490"/>
              <a:gd name="connsiteY0" fmla="*/ 935677 h 2592480"/>
              <a:gd name="connsiteX1" fmla="*/ 1536374 w 3139490"/>
              <a:gd name="connsiteY1" fmla="*/ 1681 h 2592480"/>
              <a:gd name="connsiteX2" fmla="*/ 3139363 w 3139490"/>
              <a:gd name="connsiteY2" fmla="*/ 1166454 h 2592480"/>
              <a:gd name="connsiteX3" fmla="*/ 1976157 w 3139490"/>
              <a:gd name="connsiteY3" fmla="*/ 2409603 h 2592480"/>
              <a:gd name="connsiteX4" fmla="*/ 860847 w 3139490"/>
              <a:gd name="connsiteY4" fmla="*/ 2344286 h 2592480"/>
              <a:gd name="connsiteX5" fmla="*/ 242540 w 3139490"/>
              <a:gd name="connsiteY5" fmla="*/ 2592480 h 2592480"/>
              <a:gd name="connsiteX6" fmla="*/ 399293 w 3139490"/>
              <a:gd name="connsiteY6" fmla="*/ 2052550 h 2592480"/>
              <a:gd name="connsiteX7" fmla="*/ 64012 w 3139490"/>
              <a:gd name="connsiteY7" fmla="*/ 935677 h 2592480"/>
              <a:gd name="connsiteX0" fmla="*/ 30881 w 3106359"/>
              <a:gd name="connsiteY0" fmla="*/ 936169 h 2592972"/>
              <a:gd name="connsiteX1" fmla="*/ 1503243 w 3106359"/>
              <a:gd name="connsiteY1" fmla="*/ 2173 h 2592972"/>
              <a:gd name="connsiteX2" fmla="*/ 3106232 w 3106359"/>
              <a:gd name="connsiteY2" fmla="*/ 1166946 h 2592972"/>
              <a:gd name="connsiteX3" fmla="*/ 1943026 w 3106359"/>
              <a:gd name="connsiteY3" fmla="*/ 2410095 h 2592972"/>
              <a:gd name="connsiteX4" fmla="*/ 827716 w 3106359"/>
              <a:gd name="connsiteY4" fmla="*/ 2344778 h 2592972"/>
              <a:gd name="connsiteX5" fmla="*/ 209409 w 3106359"/>
              <a:gd name="connsiteY5" fmla="*/ 2592972 h 2592972"/>
              <a:gd name="connsiteX6" fmla="*/ 366162 w 3106359"/>
              <a:gd name="connsiteY6" fmla="*/ 2053042 h 2592972"/>
              <a:gd name="connsiteX7" fmla="*/ 30881 w 3106359"/>
              <a:gd name="connsiteY7" fmla="*/ 936169 h 2592972"/>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35700 w 3111181"/>
              <a:gd name="connsiteY0" fmla="*/ 934093 h 2590896"/>
              <a:gd name="connsiteX1" fmla="*/ 1508062 w 3111181"/>
              <a:gd name="connsiteY1" fmla="*/ 97 h 2590896"/>
              <a:gd name="connsiteX2" fmla="*/ 3111051 w 3111181"/>
              <a:gd name="connsiteY2" fmla="*/ 1164870 h 2590896"/>
              <a:gd name="connsiteX3" fmla="*/ 1947845 w 3111181"/>
              <a:gd name="connsiteY3" fmla="*/ 2408019 h 2590896"/>
              <a:gd name="connsiteX4" fmla="*/ 832535 w 3111181"/>
              <a:gd name="connsiteY4" fmla="*/ 2342702 h 2590896"/>
              <a:gd name="connsiteX5" fmla="*/ 214228 w 3111181"/>
              <a:gd name="connsiteY5" fmla="*/ 2590896 h 2590896"/>
              <a:gd name="connsiteX6" fmla="*/ 379689 w 3111181"/>
              <a:gd name="connsiteY6" fmla="*/ 2037904 h 2590896"/>
              <a:gd name="connsiteX7" fmla="*/ 35700 w 3111181"/>
              <a:gd name="connsiteY7" fmla="*/ 934093 h 2590896"/>
              <a:gd name="connsiteX0" fmla="*/ 34402 w 3109883"/>
              <a:gd name="connsiteY0" fmla="*/ 934093 h 2590896"/>
              <a:gd name="connsiteX1" fmla="*/ 1506764 w 3109883"/>
              <a:gd name="connsiteY1" fmla="*/ 97 h 2590896"/>
              <a:gd name="connsiteX2" fmla="*/ 3109753 w 3109883"/>
              <a:gd name="connsiteY2" fmla="*/ 1164870 h 2590896"/>
              <a:gd name="connsiteX3" fmla="*/ 1946547 w 3109883"/>
              <a:gd name="connsiteY3" fmla="*/ 2408019 h 2590896"/>
              <a:gd name="connsiteX4" fmla="*/ 831237 w 3109883"/>
              <a:gd name="connsiteY4" fmla="*/ 2342702 h 2590896"/>
              <a:gd name="connsiteX5" fmla="*/ 212930 w 3109883"/>
              <a:gd name="connsiteY5" fmla="*/ 2590896 h 2590896"/>
              <a:gd name="connsiteX6" fmla="*/ 391091 w 3109883"/>
              <a:gd name="connsiteY6" fmla="*/ 2044254 h 2590896"/>
              <a:gd name="connsiteX7" fmla="*/ 34402 w 3109883"/>
              <a:gd name="connsiteY7" fmla="*/ 934093 h 2590896"/>
              <a:gd name="connsiteX0" fmla="*/ 35596 w 3111077"/>
              <a:gd name="connsiteY0" fmla="*/ 934093 h 2590896"/>
              <a:gd name="connsiteX1" fmla="*/ 1507958 w 3111077"/>
              <a:gd name="connsiteY1" fmla="*/ 97 h 2590896"/>
              <a:gd name="connsiteX2" fmla="*/ 3110947 w 3111077"/>
              <a:gd name="connsiteY2" fmla="*/ 1164870 h 2590896"/>
              <a:gd name="connsiteX3" fmla="*/ 1947741 w 3111077"/>
              <a:gd name="connsiteY3" fmla="*/ 2408019 h 2590896"/>
              <a:gd name="connsiteX4" fmla="*/ 832431 w 3111077"/>
              <a:gd name="connsiteY4" fmla="*/ 2342702 h 2590896"/>
              <a:gd name="connsiteX5" fmla="*/ 214124 w 3111077"/>
              <a:gd name="connsiteY5" fmla="*/ 2590896 h 2590896"/>
              <a:gd name="connsiteX6" fmla="*/ 392285 w 3111077"/>
              <a:gd name="connsiteY6" fmla="*/ 2044254 h 2590896"/>
              <a:gd name="connsiteX7" fmla="*/ 35596 w 3111077"/>
              <a:gd name="connsiteY7" fmla="*/ 934093 h 2590896"/>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90 h 2595693"/>
              <a:gd name="connsiteX1" fmla="*/ 1506371 w 3115399"/>
              <a:gd name="connsiteY1" fmla="*/ 131 h 2595693"/>
              <a:gd name="connsiteX2" fmla="*/ 3110947 w 3115399"/>
              <a:gd name="connsiteY2" fmla="*/ 1169667 h 2595693"/>
              <a:gd name="connsiteX3" fmla="*/ 1947741 w 3115399"/>
              <a:gd name="connsiteY3" fmla="*/ 2412816 h 2595693"/>
              <a:gd name="connsiteX4" fmla="*/ 832431 w 3115399"/>
              <a:gd name="connsiteY4" fmla="*/ 2347499 h 2595693"/>
              <a:gd name="connsiteX5" fmla="*/ 214124 w 3115399"/>
              <a:gd name="connsiteY5" fmla="*/ 2595693 h 2595693"/>
              <a:gd name="connsiteX6" fmla="*/ 392285 w 3115399"/>
              <a:gd name="connsiteY6" fmla="*/ 2049051 h 2595693"/>
              <a:gd name="connsiteX7" fmla="*/ 35596 w 3115399"/>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609980"/>
              <a:gd name="connsiteX1" fmla="*/ 1506371 w 3110970"/>
              <a:gd name="connsiteY1" fmla="*/ 131 h 2609980"/>
              <a:gd name="connsiteX2" fmla="*/ 3110947 w 3110970"/>
              <a:gd name="connsiteY2" fmla="*/ 1169667 h 2609980"/>
              <a:gd name="connsiteX3" fmla="*/ 1947741 w 3110970"/>
              <a:gd name="connsiteY3" fmla="*/ 2412816 h 2609980"/>
              <a:gd name="connsiteX4" fmla="*/ 857831 w 3110970"/>
              <a:gd name="connsiteY4" fmla="*/ 2336387 h 2609980"/>
              <a:gd name="connsiteX5" fmla="*/ 244287 w 3110970"/>
              <a:gd name="connsiteY5" fmla="*/ 2609980 h 2609980"/>
              <a:gd name="connsiteX6" fmla="*/ 392285 w 3110970"/>
              <a:gd name="connsiteY6" fmla="*/ 2049051 h 2609980"/>
              <a:gd name="connsiteX7" fmla="*/ 35596 w 3110970"/>
              <a:gd name="connsiteY7" fmla="*/ 938890 h 2609980"/>
              <a:gd name="connsiteX0" fmla="*/ 35596 w 3110951"/>
              <a:gd name="connsiteY0" fmla="*/ 938876 h 2609966"/>
              <a:gd name="connsiteX1" fmla="*/ 1506371 w 3110951"/>
              <a:gd name="connsiteY1" fmla="*/ 117 h 2609966"/>
              <a:gd name="connsiteX2" fmla="*/ 3110947 w 3110951"/>
              <a:gd name="connsiteY2" fmla="*/ 1169653 h 2609966"/>
              <a:gd name="connsiteX3" fmla="*/ 1947741 w 3110951"/>
              <a:gd name="connsiteY3" fmla="*/ 2412802 h 2609966"/>
              <a:gd name="connsiteX4" fmla="*/ 857831 w 3110951"/>
              <a:gd name="connsiteY4" fmla="*/ 2336373 h 2609966"/>
              <a:gd name="connsiteX5" fmla="*/ 244287 w 3110951"/>
              <a:gd name="connsiteY5" fmla="*/ 2609966 h 2609966"/>
              <a:gd name="connsiteX6" fmla="*/ 392285 w 3110951"/>
              <a:gd name="connsiteY6" fmla="*/ 2049037 h 2609966"/>
              <a:gd name="connsiteX7" fmla="*/ 35596 w 3110951"/>
              <a:gd name="connsiteY7" fmla="*/ 938876 h 2609966"/>
              <a:gd name="connsiteX0" fmla="*/ 35596 w 3110951"/>
              <a:gd name="connsiteY0" fmla="*/ 938893 h 2609983"/>
              <a:gd name="connsiteX1" fmla="*/ 1506371 w 3110951"/>
              <a:gd name="connsiteY1" fmla="*/ 134 h 2609983"/>
              <a:gd name="connsiteX2" fmla="*/ 3110947 w 3110951"/>
              <a:gd name="connsiteY2" fmla="*/ 1169670 h 2609983"/>
              <a:gd name="connsiteX3" fmla="*/ 1947741 w 3110951"/>
              <a:gd name="connsiteY3" fmla="*/ 2412819 h 2609983"/>
              <a:gd name="connsiteX4" fmla="*/ 857831 w 3110951"/>
              <a:gd name="connsiteY4" fmla="*/ 2336390 h 2609983"/>
              <a:gd name="connsiteX5" fmla="*/ 244287 w 3110951"/>
              <a:gd name="connsiteY5" fmla="*/ 2609983 h 2609983"/>
              <a:gd name="connsiteX6" fmla="*/ 392285 w 3110951"/>
              <a:gd name="connsiteY6" fmla="*/ 2049054 h 2609983"/>
              <a:gd name="connsiteX7" fmla="*/ 35596 w 3110951"/>
              <a:gd name="connsiteY7" fmla="*/ 938893 h 2609983"/>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87363 w 3162718"/>
              <a:gd name="connsiteY0" fmla="*/ 938886 h 2609976"/>
              <a:gd name="connsiteX1" fmla="*/ 1558138 w 3162718"/>
              <a:gd name="connsiteY1" fmla="*/ 127 h 2609976"/>
              <a:gd name="connsiteX2" fmla="*/ 3162714 w 3162718"/>
              <a:gd name="connsiteY2" fmla="*/ 1169663 h 2609976"/>
              <a:gd name="connsiteX3" fmla="*/ 1999508 w 3162718"/>
              <a:gd name="connsiteY3" fmla="*/ 2412812 h 2609976"/>
              <a:gd name="connsiteX4" fmla="*/ 909598 w 3162718"/>
              <a:gd name="connsiteY4" fmla="*/ 2336383 h 2609976"/>
              <a:gd name="connsiteX5" fmla="*/ 296054 w 3162718"/>
              <a:gd name="connsiteY5" fmla="*/ 2609976 h 2609976"/>
              <a:gd name="connsiteX6" fmla="*/ 444052 w 3162718"/>
              <a:gd name="connsiteY6" fmla="*/ 2049047 h 2609976"/>
              <a:gd name="connsiteX7" fmla="*/ 198961 w 3162718"/>
              <a:gd name="connsiteY7" fmla="*/ 1761996 h 2609976"/>
              <a:gd name="connsiteX8" fmla="*/ 87363 w 3162718"/>
              <a:gd name="connsiteY8" fmla="*/ 938886 h 2609976"/>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0 w 3393714"/>
              <a:gd name="connsiteY5" fmla="*/ 2305188 h 2446912"/>
              <a:gd name="connsiteX6" fmla="*/ 675048 w 3393714"/>
              <a:gd name="connsiteY6" fmla="*/ 2049047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0 w 3393714"/>
              <a:gd name="connsiteY5" fmla="*/ 2305188 h 2446912"/>
              <a:gd name="connsiteX6" fmla="*/ 429957 w 3393714"/>
              <a:gd name="connsiteY6" fmla="*/ 1761996 h 2446912"/>
              <a:gd name="connsiteX7" fmla="*/ 318359 w 3393714"/>
              <a:gd name="connsiteY7"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60157 w 3393714"/>
              <a:gd name="connsiteY5" fmla="*/ 2326656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72 h 2444819"/>
              <a:gd name="connsiteX1" fmla="*/ 1789134 w 3393714"/>
              <a:gd name="connsiteY1" fmla="*/ 113 h 2444819"/>
              <a:gd name="connsiteX2" fmla="*/ 3393710 w 3393714"/>
              <a:gd name="connsiteY2" fmla="*/ 1169649 h 2444819"/>
              <a:gd name="connsiteX3" fmla="*/ 2230504 w 3393714"/>
              <a:gd name="connsiteY3" fmla="*/ 2412798 h 2444819"/>
              <a:gd name="connsiteX4" fmla="*/ 1140594 w 3393714"/>
              <a:gd name="connsiteY4" fmla="*/ 2336369 h 2444819"/>
              <a:gd name="connsiteX5" fmla="*/ 788732 w 3393714"/>
              <a:gd name="connsiteY5" fmla="*/ 2146978 h 2444819"/>
              <a:gd name="connsiteX6" fmla="*/ 0 w 3393714"/>
              <a:gd name="connsiteY6" fmla="*/ 2305174 h 2444819"/>
              <a:gd name="connsiteX7" fmla="*/ 429957 w 3393714"/>
              <a:gd name="connsiteY7" fmla="*/ 1761982 h 2444819"/>
              <a:gd name="connsiteX8" fmla="*/ 318359 w 3393714"/>
              <a:gd name="connsiteY8" fmla="*/ 938872 h 24448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93714" h="2444819">
                <a:moveTo>
                  <a:pt x="318359" y="938872"/>
                </a:moveTo>
                <a:cubicBezTo>
                  <a:pt x="495309" y="375401"/>
                  <a:pt x="1167039" y="10863"/>
                  <a:pt x="1789134" y="113"/>
                </a:cubicBezTo>
                <a:cubicBezTo>
                  <a:pt x="2325504" y="-7462"/>
                  <a:pt x="3380473" y="366331"/>
                  <a:pt x="3393710" y="1169649"/>
                </a:cubicBezTo>
                <a:cubicBezTo>
                  <a:pt x="3395835" y="2044838"/>
                  <a:pt x="2626132" y="2319681"/>
                  <a:pt x="2230504" y="2412798"/>
                </a:cubicBezTo>
                <a:cubicBezTo>
                  <a:pt x="1850751" y="2499565"/>
                  <a:pt x="1300353" y="2388125"/>
                  <a:pt x="1140594" y="2336369"/>
                </a:cubicBezTo>
                <a:cubicBezTo>
                  <a:pt x="1016957" y="2298905"/>
                  <a:pt x="896494" y="2248607"/>
                  <a:pt x="788732" y="2146978"/>
                </a:cubicBezTo>
                <a:lnTo>
                  <a:pt x="0" y="2305174"/>
                </a:lnTo>
                <a:lnTo>
                  <a:pt x="429957" y="1761982"/>
                </a:lnTo>
                <a:cubicBezTo>
                  <a:pt x="351459" y="1596205"/>
                  <a:pt x="202954" y="1357641"/>
                  <a:pt x="318359" y="938872"/>
                </a:cubicBezTo>
                <a:close/>
              </a:path>
            </a:pathLst>
          </a:custGeom>
          <a:solidFill>
            <a:srgbClr val="E4F1DD">
              <a:alpha val="69804"/>
            </a:srgbClr>
          </a:solidFill>
          <a:ln w="1270">
            <a:noFill/>
          </a:ln>
        </p:spPr>
        <p:txBody>
          <a:bodyPr lIns="792000" rIns="180000" anchor="ctr"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a:xfrm>
            <a:off x="781719" y="644233"/>
            <a:ext cx="5245011" cy="782343"/>
          </a:xfrm>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58A9ECB3-DC18-4F4D-B19C-A2E17A68551D}"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14" name="Sisällön paikkamerkki 4">
            <a:extLst>
              <a:ext uri="{FF2B5EF4-FFF2-40B4-BE49-F238E27FC236}">
                <a16:creationId xmlns:a16="http://schemas.microsoft.com/office/drawing/2014/main" id="{B4558E0B-6D8D-DF33-7626-899890DAABAE}"/>
              </a:ext>
            </a:extLst>
          </p:cNvPr>
          <p:cNvSpPr>
            <a:spLocks noGrp="1"/>
          </p:cNvSpPr>
          <p:nvPr>
            <p:ph sz="quarter" idx="17"/>
          </p:nvPr>
        </p:nvSpPr>
        <p:spPr>
          <a:xfrm>
            <a:off x="7723443" y="3590302"/>
            <a:ext cx="3622314" cy="2425911"/>
          </a:xfrm>
          <a:custGeom>
            <a:avLst/>
            <a:gdLst>
              <a:gd name="connsiteX0" fmla="*/ 0 w 3092768"/>
              <a:gd name="connsiteY0" fmla="*/ 1234441 h 2468881"/>
              <a:gd name="connsiteX1" fmla="*/ 1546384 w 3092768"/>
              <a:gd name="connsiteY1" fmla="*/ 0 h 2468881"/>
              <a:gd name="connsiteX2" fmla="*/ 3092768 w 3092768"/>
              <a:gd name="connsiteY2" fmla="*/ 1234441 h 2468881"/>
              <a:gd name="connsiteX3" fmla="*/ 1546384 w 3092768"/>
              <a:gd name="connsiteY3" fmla="*/ 2468882 h 2468881"/>
              <a:gd name="connsiteX4" fmla="*/ 0 w 3092768"/>
              <a:gd name="connsiteY4" fmla="*/ 1234441 h 2468881"/>
              <a:gd name="connsiteX0" fmla="*/ 54216 w 3146984"/>
              <a:gd name="connsiteY0" fmla="*/ 1234441 h 2501200"/>
              <a:gd name="connsiteX1" fmla="*/ 1600600 w 3146984"/>
              <a:gd name="connsiteY1" fmla="*/ 0 h 2501200"/>
              <a:gd name="connsiteX2" fmla="*/ 3146984 w 3146984"/>
              <a:gd name="connsiteY2" fmla="*/ 1234441 h 2501200"/>
              <a:gd name="connsiteX3" fmla="*/ 1600600 w 3146984"/>
              <a:gd name="connsiteY3" fmla="*/ 2468882 h 2501200"/>
              <a:gd name="connsiteX4" fmla="*/ 467873 w 3146984"/>
              <a:gd name="connsiteY4" fmla="*/ 2063932 h 2501200"/>
              <a:gd name="connsiteX5" fmla="*/ 54216 w 3146984"/>
              <a:gd name="connsiteY5" fmla="*/ 1234441 h 2501200"/>
              <a:gd name="connsiteX0" fmla="*/ 54216 w 3146984"/>
              <a:gd name="connsiteY0" fmla="*/ 1234441 h 2543507"/>
              <a:gd name="connsiteX1" fmla="*/ 1600600 w 3146984"/>
              <a:gd name="connsiteY1" fmla="*/ 0 h 2543507"/>
              <a:gd name="connsiteX2" fmla="*/ 3146984 w 3146984"/>
              <a:gd name="connsiteY2" fmla="*/ 1234441 h 2543507"/>
              <a:gd name="connsiteX3" fmla="*/ 1600600 w 3146984"/>
              <a:gd name="connsiteY3" fmla="*/ 2468882 h 2543507"/>
              <a:gd name="connsiteX4" fmla="*/ 912010 w 3146984"/>
              <a:gd name="connsiteY4" fmla="*/ 2368731 h 2543507"/>
              <a:gd name="connsiteX5" fmla="*/ 467873 w 3146984"/>
              <a:gd name="connsiteY5" fmla="*/ 2063932 h 2543507"/>
              <a:gd name="connsiteX6" fmla="*/ 54216 w 3146984"/>
              <a:gd name="connsiteY6" fmla="*/ 1234441 h 2543507"/>
              <a:gd name="connsiteX0" fmla="*/ 54216 w 3146984"/>
              <a:gd name="connsiteY0" fmla="*/ 1234441 h 2538781"/>
              <a:gd name="connsiteX1" fmla="*/ 1600600 w 3146984"/>
              <a:gd name="connsiteY1" fmla="*/ 0 h 2538781"/>
              <a:gd name="connsiteX2" fmla="*/ 3146984 w 3146984"/>
              <a:gd name="connsiteY2" fmla="*/ 1234441 h 2538781"/>
              <a:gd name="connsiteX3" fmla="*/ 1600600 w 3146984"/>
              <a:gd name="connsiteY3" fmla="*/ 2468882 h 2538781"/>
              <a:gd name="connsiteX4" fmla="*/ 912010 w 3146984"/>
              <a:gd name="connsiteY4" fmla="*/ 2368731 h 2538781"/>
              <a:gd name="connsiteX5" fmla="*/ 642045 w 3146984"/>
              <a:gd name="connsiteY5" fmla="*/ 2233748 h 2538781"/>
              <a:gd name="connsiteX6" fmla="*/ 467873 w 3146984"/>
              <a:gd name="connsiteY6" fmla="*/ 2063932 h 2538781"/>
              <a:gd name="connsiteX7" fmla="*/ 54216 w 3146984"/>
              <a:gd name="connsiteY7" fmla="*/ 1234441 h 2538781"/>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9265"/>
              <a:gd name="connsiteX1" fmla="*/ 1600600 w 3146984"/>
              <a:gd name="connsiteY1" fmla="*/ 0 h 2609265"/>
              <a:gd name="connsiteX2" fmla="*/ 3146984 w 3146984"/>
              <a:gd name="connsiteY2" fmla="*/ 1234441 h 2609265"/>
              <a:gd name="connsiteX3" fmla="*/ 1600600 w 3146984"/>
              <a:gd name="connsiteY3" fmla="*/ 2468882 h 2609265"/>
              <a:gd name="connsiteX4" fmla="*/ 912010 w 3146984"/>
              <a:gd name="connsiteY4" fmla="*/ 2368731 h 2609265"/>
              <a:gd name="connsiteX5" fmla="*/ 311120 w 3146984"/>
              <a:gd name="connsiteY5" fmla="*/ 2603862 h 2609265"/>
              <a:gd name="connsiteX6" fmla="*/ 467873 w 3146984"/>
              <a:gd name="connsiteY6" fmla="*/ 2063932 h 2609265"/>
              <a:gd name="connsiteX7" fmla="*/ 54216 w 3146984"/>
              <a:gd name="connsiteY7" fmla="*/ 1234441 h 2609265"/>
              <a:gd name="connsiteX0" fmla="*/ 54216 w 3146984"/>
              <a:gd name="connsiteY0" fmla="*/ 1234441 h 2603862"/>
              <a:gd name="connsiteX1" fmla="*/ 1600600 w 3146984"/>
              <a:gd name="connsiteY1" fmla="*/ 0 h 2603862"/>
              <a:gd name="connsiteX2" fmla="*/ 3146984 w 3146984"/>
              <a:gd name="connsiteY2" fmla="*/ 1234441 h 2603862"/>
              <a:gd name="connsiteX3" fmla="*/ 1600600 w 3146984"/>
              <a:gd name="connsiteY3" fmla="*/ 2468882 h 2603862"/>
              <a:gd name="connsiteX4" fmla="*/ 912010 w 3146984"/>
              <a:gd name="connsiteY4" fmla="*/ 2368731 h 2603862"/>
              <a:gd name="connsiteX5" fmla="*/ 311120 w 3146984"/>
              <a:gd name="connsiteY5" fmla="*/ 2603862 h 2603862"/>
              <a:gd name="connsiteX6" fmla="*/ 467873 w 3146984"/>
              <a:gd name="connsiteY6" fmla="*/ 2063932 h 2603862"/>
              <a:gd name="connsiteX7" fmla="*/ 54216 w 3146984"/>
              <a:gd name="connsiteY7" fmla="*/ 1234441 h 2603862"/>
              <a:gd name="connsiteX0" fmla="*/ 420 w 3093188"/>
              <a:gd name="connsiteY0" fmla="*/ 1234441 h 2603862"/>
              <a:gd name="connsiteX1" fmla="*/ 1546804 w 3093188"/>
              <a:gd name="connsiteY1" fmla="*/ 0 h 2603862"/>
              <a:gd name="connsiteX2" fmla="*/ 3093188 w 3093188"/>
              <a:gd name="connsiteY2" fmla="*/ 1234441 h 2603862"/>
              <a:gd name="connsiteX3" fmla="*/ 1546804 w 3093188"/>
              <a:gd name="connsiteY3" fmla="*/ 2468882 h 2603862"/>
              <a:gd name="connsiteX4" fmla="*/ 858214 w 3093188"/>
              <a:gd name="connsiteY4" fmla="*/ 2368731 h 2603862"/>
              <a:gd name="connsiteX5" fmla="*/ 257324 w 3093188"/>
              <a:gd name="connsiteY5" fmla="*/ 2603862 h 2603862"/>
              <a:gd name="connsiteX6" fmla="*/ 414077 w 3093188"/>
              <a:gd name="connsiteY6" fmla="*/ 2063932 h 2603862"/>
              <a:gd name="connsiteX7" fmla="*/ 420 w 3093188"/>
              <a:gd name="connsiteY7" fmla="*/ 1234441 h 2603862"/>
              <a:gd name="connsiteX0" fmla="*/ 288 w 3093056"/>
              <a:gd name="connsiteY0" fmla="*/ 1113011 h 2604352"/>
              <a:gd name="connsiteX1" fmla="*/ 1546672 w 3093056"/>
              <a:gd name="connsiteY1" fmla="*/ 490 h 2604352"/>
              <a:gd name="connsiteX2" fmla="*/ 3093056 w 3093056"/>
              <a:gd name="connsiteY2" fmla="*/ 1234931 h 2604352"/>
              <a:gd name="connsiteX3" fmla="*/ 1546672 w 3093056"/>
              <a:gd name="connsiteY3" fmla="*/ 2469372 h 2604352"/>
              <a:gd name="connsiteX4" fmla="*/ 858082 w 3093056"/>
              <a:gd name="connsiteY4" fmla="*/ 2369221 h 2604352"/>
              <a:gd name="connsiteX5" fmla="*/ 257192 w 3093056"/>
              <a:gd name="connsiteY5" fmla="*/ 2604352 h 2604352"/>
              <a:gd name="connsiteX6" fmla="*/ 413945 w 3093056"/>
              <a:gd name="connsiteY6" fmla="*/ 2064422 h 2604352"/>
              <a:gd name="connsiteX7" fmla="*/ 288 w 3093056"/>
              <a:gd name="connsiteY7" fmla="*/ 1113011 h 2604352"/>
              <a:gd name="connsiteX0" fmla="*/ 449 w 3093217"/>
              <a:gd name="connsiteY0" fmla="*/ 1113063 h 2604404"/>
              <a:gd name="connsiteX1" fmla="*/ 1546833 w 3093217"/>
              <a:gd name="connsiteY1" fmla="*/ 542 h 2604404"/>
              <a:gd name="connsiteX2" fmla="*/ 3093217 w 3093217"/>
              <a:gd name="connsiteY2" fmla="*/ 1234983 h 2604404"/>
              <a:gd name="connsiteX3" fmla="*/ 1546833 w 3093217"/>
              <a:gd name="connsiteY3" fmla="*/ 2469424 h 2604404"/>
              <a:gd name="connsiteX4" fmla="*/ 858243 w 3093217"/>
              <a:gd name="connsiteY4" fmla="*/ 2369273 h 2604404"/>
              <a:gd name="connsiteX5" fmla="*/ 257353 w 3093217"/>
              <a:gd name="connsiteY5" fmla="*/ 2604404 h 2604404"/>
              <a:gd name="connsiteX6" fmla="*/ 414106 w 3093217"/>
              <a:gd name="connsiteY6" fmla="*/ 2064474 h 2604404"/>
              <a:gd name="connsiteX7" fmla="*/ 449 w 3093217"/>
              <a:gd name="connsiteY7" fmla="*/ 1113063 h 2604404"/>
              <a:gd name="connsiteX0" fmla="*/ 449 w 3093217"/>
              <a:gd name="connsiteY0" fmla="*/ 1112524 h 2603865"/>
              <a:gd name="connsiteX1" fmla="*/ 1546833 w 3093217"/>
              <a:gd name="connsiteY1" fmla="*/ 3 h 2603865"/>
              <a:gd name="connsiteX2" fmla="*/ 3093217 w 3093217"/>
              <a:gd name="connsiteY2" fmla="*/ 1234444 h 2603865"/>
              <a:gd name="connsiteX3" fmla="*/ 1546833 w 3093217"/>
              <a:gd name="connsiteY3" fmla="*/ 2468885 h 2603865"/>
              <a:gd name="connsiteX4" fmla="*/ 858243 w 3093217"/>
              <a:gd name="connsiteY4" fmla="*/ 2368734 h 2603865"/>
              <a:gd name="connsiteX5" fmla="*/ 257353 w 3093217"/>
              <a:gd name="connsiteY5" fmla="*/ 2603865 h 2603865"/>
              <a:gd name="connsiteX6" fmla="*/ 414106 w 3093217"/>
              <a:gd name="connsiteY6" fmla="*/ 2063935 h 2603865"/>
              <a:gd name="connsiteX7" fmla="*/ 449 w 3093217"/>
              <a:gd name="connsiteY7" fmla="*/ 1112524 h 2603865"/>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777"/>
              <a:gd name="connsiteY0" fmla="*/ 1113026 h 2604367"/>
              <a:gd name="connsiteX1" fmla="*/ 1546833 w 3125777"/>
              <a:gd name="connsiteY1" fmla="*/ 505 h 2604367"/>
              <a:gd name="connsiteX2" fmla="*/ 3123697 w 3125777"/>
              <a:gd name="connsiteY2" fmla="*/ 1230592 h 2604367"/>
              <a:gd name="connsiteX3" fmla="*/ 1546833 w 3125777"/>
              <a:gd name="connsiteY3" fmla="*/ 2469387 h 2604367"/>
              <a:gd name="connsiteX4" fmla="*/ 858243 w 3125777"/>
              <a:gd name="connsiteY4" fmla="*/ 2369236 h 2604367"/>
              <a:gd name="connsiteX5" fmla="*/ 257353 w 3125777"/>
              <a:gd name="connsiteY5" fmla="*/ 2604367 h 2604367"/>
              <a:gd name="connsiteX6" fmla="*/ 414106 w 3125777"/>
              <a:gd name="connsiteY6" fmla="*/ 2064437 h 2604367"/>
              <a:gd name="connsiteX7" fmla="*/ 449 w 3125777"/>
              <a:gd name="connsiteY7" fmla="*/ 1113026 h 2604367"/>
              <a:gd name="connsiteX0" fmla="*/ 449 w 3123697"/>
              <a:gd name="connsiteY0" fmla="*/ 1113026 h 2604367"/>
              <a:gd name="connsiteX1" fmla="*/ 1546833 w 3123697"/>
              <a:gd name="connsiteY1" fmla="*/ 505 h 2604367"/>
              <a:gd name="connsiteX2" fmla="*/ 3123697 w 3123697"/>
              <a:gd name="connsiteY2" fmla="*/ 1230592 h 2604367"/>
              <a:gd name="connsiteX3" fmla="*/ 1546833 w 3123697"/>
              <a:gd name="connsiteY3" fmla="*/ 2469387 h 2604367"/>
              <a:gd name="connsiteX4" fmla="*/ 858243 w 3123697"/>
              <a:gd name="connsiteY4" fmla="*/ 2369236 h 2604367"/>
              <a:gd name="connsiteX5" fmla="*/ 257353 w 3123697"/>
              <a:gd name="connsiteY5" fmla="*/ 2604367 h 2604367"/>
              <a:gd name="connsiteX6" fmla="*/ 414106 w 3123697"/>
              <a:gd name="connsiteY6" fmla="*/ 2064437 h 2604367"/>
              <a:gd name="connsiteX7" fmla="*/ 449 w 3123697"/>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5481"/>
              <a:gd name="connsiteY0" fmla="*/ 1113026 h 2604367"/>
              <a:gd name="connsiteX1" fmla="*/ 1546833 w 3125481"/>
              <a:gd name="connsiteY1" fmla="*/ 505 h 2604367"/>
              <a:gd name="connsiteX2" fmla="*/ 3123697 w 3125481"/>
              <a:gd name="connsiteY2" fmla="*/ 1230592 h 2604367"/>
              <a:gd name="connsiteX3" fmla="*/ 1546833 w 3125481"/>
              <a:gd name="connsiteY3" fmla="*/ 2469387 h 2604367"/>
              <a:gd name="connsiteX4" fmla="*/ 858243 w 3125481"/>
              <a:gd name="connsiteY4" fmla="*/ 2369236 h 2604367"/>
              <a:gd name="connsiteX5" fmla="*/ 257353 w 3125481"/>
              <a:gd name="connsiteY5" fmla="*/ 2604367 h 2604367"/>
              <a:gd name="connsiteX6" fmla="*/ 414106 w 3125481"/>
              <a:gd name="connsiteY6" fmla="*/ 2064437 h 2604367"/>
              <a:gd name="connsiteX7" fmla="*/ 449 w 3125481"/>
              <a:gd name="connsiteY7" fmla="*/ 1113026 h 2604367"/>
              <a:gd name="connsiteX0" fmla="*/ 449 w 3123778"/>
              <a:gd name="connsiteY0" fmla="*/ 1113026 h 2604367"/>
              <a:gd name="connsiteX1" fmla="*/ 1546833 w 3123778"/>
              <a:gd name="connsiteY1" fmla="*/ 505 h 2604367"/>
              <a:gd name="connsiteX2" fmla="*/ 3123697 w 3123778"/>
              <a:gd name="connsiteY2" fmla="*/ 1230592 h 2604367"/>
              <a:gd name="connsiteX3" fmla="*/ 1612147 w 3123778"/>
              <a:gd name="connsiteY3" fmla="*/ 2447616 h 2604367"/>
              <a:gd name="connsiteX4" fmla="*/ 858243 w 3123778"/>
              <a:gd name="connsiteY4" fmla="*/ 2369236 h 2604367"/>
              <a:gd name="connsiteX5" fmla="*/ 257353 w 3123778"/>
              <a:gd name="connsiteY5" fmla="*/ 2604367 h 2604367"/>
              <a:gd name="connsiteX6" fmla="*/ 414106 w 3123778"/>
              <a:gd name="connsiteY6" fmla="*/ 2064437 h 2604367"/>
              <a:gd name="connsiteX7" fmla="*/ 449 w 3123778"/>
              <a:gd name="connsiteY7" fmla="*/ 1113026 h 2604367"/>
              <a:gd name="connsiteX0" fmla="*/ 449 w 3123773"/>
              <a:gd name="connsiteY0" fmla="*/ 1113026 h 2604367"/>
              <a:gd name="connsiteX1" fmla="*/ 1546833 w 3123773"/>
              <a:gd name="connsiteY1" fmla="*/ 505 h 2604367"/>
              <a:gd name="connsiteX2" fmla="*/ 3123697 w 3123773"/>
              <a:gd name="connsiteY2" fmla="*/ 1230592 h 2604367"/>
              <a:gd name="connsiteX3" fmla="*/ 1612147 w 3123773"/>
              <a:gd name="connsiteY3" fmla="*/ 2447616 h 2604367"/>
              <a:gd name="connsiteX4" fmla="*/ 875660 w 3123773"/>
              <a:gd name="connsiteY4" fmla="*/ 2356173 h 2604367"/>
              <a:gd name="connsiteX5" fmla="*/ 257353 w 3123773"/>
              <a:gd name="connsiteY5" fmla="*/ 2604367 h 2604367"/>
              <a:gd name="connsiteX6" fmla="*/ 414106 w 3123773"/>
              <a:gd name="connsiteY6" fmla="*/ 2064437 h 2604367"/>
              <a:gd name="connsiteX7" fmla="*/ 449 w 3123773"/>
              <a:gd name="connsiteY7" fmla="*/ 1113026 h 2604367"/>
              <a:gd name="connsiteX0" fmla="*/ 449 w 3128329"/>
              <a:gd name="connsiteY0" fmla="*/ 1113026 h 2604367"/>
              <a:gd name="connsiteX1" fmla="*/ 1546833 w 3128329"/>
              <a:gd name="connsiteY1" fmla="*/ 505 h 2604367"/>
              <a:gd name="connsiteX2" fmla="*/ 3123697 w 3128329"/>
              <a:gd name="connsiteY2" fmla="*/ 1230592 h 2604367"/>
              <a:gd name="connsiteX3" fmla="*/ 1990970 w 3128329"/>
              <a:gd name="connsiteY3" fmla="*/ 2421490 h 2604367"/>
              <a:gd name="connsiteX4" fmla="*/ 875660 w 3128329"/>
              <a:gd name="connsiteY4" fmla="*/ 2356173 h 2604367"/>
              <a:gd name="connsiteX5" fmla="*/ 257353 w 3128329"/>
              <a:gd name="connsiteY5" fmla="*/ 2604367 h 2604367"/>
              <a:gd name="connsiteX6" fmla="*/ 414106 w 3128329"/>
              <a:gd name="connsiteY6" fmla="*/ 2064437 h 2604367"/>
              <a:gd name="connsiteX7" fmla="*/ 449 w 3128329"/>
              <a:gd name="connsiteY7" fmla="*/ 1113026 h 2604367"/>
              <a:gd name="connsiteX0" fmla="*/ 449 w 3128741"/>
              <a:gd name="connsiteY0" fmla="*/ 1113026 h 2604367"/>
              <a:gd name="connsiteX1" fmla="*/ 1546833 w 3128741"/>
              <a:gd name="connsiteY1" fmla="*/ 505 h 2604367"/>
              <a:gd name="connsiteX2" fmla="*/ 3123697 w 3128741"/>
              <a:gd name="connsiteY2" fmla="*/ 1230592 h 2604367"/>
              <a:gd name="connsiteX3" fmla="*/ 1990970 w 3128741"/>
              <a:gd name="connsiteY3" fmla="*/ 2421490 h 2604367"/>
              <a:gd name="connsiteX4" fmla="*/ 875660 w 3128741"/>
              <a:gd name="connsiteY4" fmla="*/ 2356173 h 2604367"/>
              <a:gd name="connsiteX5" fmla="*/ 257353 w 3128741"/>
              <a:gd name="connsiteY5" fmla="*/ 2604367 h 2604367"/>
              <a:gd name="connsiteX6" fmla="*/ 414106 w 3128741"/>
              <a:gd name="connsiteY6" fmla="*/ 2064437 h 2604367"/>
              <a:gd name="connsiteX7" fmla="*/ 449 w 3128741"/>
              <a:gd name="connsiteY7" fmla="*/ 1113026 h 2604367"/>
              <a:gd name="connsiteX0" fmla="*/ 449 w 3124188"/>
              <a:gd name="connsiteY0" fmla="*/ 1113026 h 2604367"/>
              <a:gd name="connsiteX1" fmla="*/ 1546833 w 3124188"/>
              <a:gd name="connsiteY1" fmla="*/ 505 h 2604367"/>
              <a:gd name="connsiteX2" fmla="*/ 3123697 w 3124188"/>
              <a:gd name="connsiteY2" fmla="*/ 1230592 h 2604367"/>
              <a:gd name="connsiteX3" fmla="*/ 1990970 w 3124188"/>
              <a:gd name="connsiteY3" fmla="*/ 2421490 h 2604367"/>
              <a:gd name="connsiteX4" fmla="*/ 875660 w 3124188"/>
              <a:gd name="connsiteY4" fmla="*/ 2356173 h 2604367"/>
              <a:gd name="connsiteX5" fmla="*/ 257353 w 3124188"/>
              <a:gd name="connsiteY5" fmla="*/ 2604367 h 2604367"/>
              <a:gd name="connsiteX6" fmla="*/ 414106 w 3124188"/>
              <a:gd name="connsiteY6" fmla="*/ 2064437 h 2604367"/>
              <a:gd name="connsiteX7" fmla="*/ 449 w 3124188"/>
              <a:gd name="connsiteY7" fmla="*/ 1113026 h 2604367"/>
              <a:gd name="connsiteX0" fmla="*/ 449 w 3119791"/>
              <a:gd name="connsiteY0" fmla="*/ 1112524 h 2603865"/>
              <a:gd name="connsiteX1" fmla="*/ 1546833 w 3119791"/>
              <a:gd name="connsiteY1" fmla="*/ 3 h 2603865"/>
              <a:gd name="connsiteX2" fmla="*/ 3119343 w 3119791"/>
              <a:gd name="connsiteY2" fmla="*/ 1121233 h 2603865"/>
              <a:gd name="connsiteX3" fmla="*/ 1990970 w 3119791"/>
              <a:gd name="connsiteY3" fmla="*/ 2420988 h 2603865"/>
              <a:gd name="connsiteX4" fmla="*/ 875660 w 3119791"/>
              <a:gd name="connsiteY4" fmla="*/ 2355671 h 2603865"/>
              <a:gd name="connsiteX5" fmla="*/ 257353 w 3119791"/>
              <a:gd name="connsiteY5" fmla="*/ 2603865 h 2603865"/>
              <a:gd name="connsiteX6" fmla="*/ 414106 w 3119791"/>
              <a:gd name="connsiteY6" fmla="*/ 2063935 h 2603865"/>
              <a:gd name="connsiteX7" fmla="*/ 449 w 3119791"/>
              <a:gd name="connsiteY7" fmla="*/ 1112524 h 2603865"/>
              <a:gd name="connsiteX0" fmla="*/ 449 w 3119817"/>
              <a:gd name="connsiteY0" fmla="*/ 1112524 h 2603865"/>
              <a:gd name="connsiteX1" fmla="*/ 1546833 w 3119817"/>
              <a:gd name="connsiteY1" fmla="*/ 3 h 2603865"/>
              <a:gd name="connsiteX2" fmla="*/ 3119343 w 3119817"/>
              <a:gd name="connsiteY2" fmla="*/ 1121233 h 2603865"/>
              <a:gd name="connsiteX3" fmla="*/ 1990970 w 3119817"/>
              <a:gd name="connsiteY3" fmla="*/ 2420988 h 2603865"/>
              <a:gd name="connsiteX4" fmla="*/ 875660 w 3119817"/>
              <a:gd name="connsiteY4" fmla="*/ 2355671 h 2603865"/>
              <a:gd name="connsiteX5" fmla="*/ 257353 w 3119817"/>
              <a:gd name="connsiteY5" fmla="*/ 2603865 h 2603865"/>
              <a:gd name="connsiteX6" fmla="*/ 414106 w 3119817"/>
              <a:gd name="connsiteY6" fmla="*/ 2063935 h 2603865"/>
              <a:gd name="connsiteX7" fmla="*/ 449 w 3119817"/>
              <a:gd name="connsiteY7" fmla="*/ 1112524 h 2603865"/>
              <a:gd name="connsiteX0" fmla="*/ 6 w 3119374"/>
              <a:gd name="connsiteY0" fmla="*/ 1112524 h 2603865"/>
              <a:gd name="connsiteX1" fmla="*/ 1546390 w 3119374"/>
              <a:gd name="connsiteY1" fmla="*/ 3 h 2603865"/>
              <a:gd name="connsiteX2" fmla="*/ 3118900 w 3119374"/>
              <a:gd name="connsiteY2" fmla="*/ 1121233 h 2603865"/>
              <a:gd name="connsiteX3" fmla="*/ 1990527 w 3119374"/>
              <a:gd name="connsiteY3" fmla="*/ 2420988 h 2603865"/>
              <a:gd name="connsiteX4" fmla="*/ 875217 w 3119374"/>
              <a:gd name="connsiteY4" fmla="*/ 2355671 h 2603865"/>
              <a:gd name="connsiteX5" fmla="*/ 256910 w 3119374"/>
              <a:gd name="connsiteY5" fmla="*/ 2603865 h 2603865"/>
              <a:gd name="connsiteX6" fmla="*/ 413663 w 3119374"/>
              <a:gd name="connsiteY6" fmla="*/ 2063935 h 2603865"/>
              <a:gd name="connsiteX7" fmla="*/ 6 w 3119374"/>
              <a:gd name="connsiteY7" fmla="*/ 1112524 h 2603865"/>
              <a:gd name="connsiteX0" fmla="*/ 6 w 3093249"/>
              <a:gd name="connsiteY0" fmla="*/ 969979 h 2605011"/>
              <a:gd name="connsiteX1" fmla="*/ 1520265 w 3093249"/>
              <a:gd name="connsiteY1" fmla="*/ 1149 h 2605011"/>
              <a:gd name="connsiteX2" fmla="*/ 3092775 w 3093249"/>
              <a:gd name="connsiteY2" fmla="*/ 1122379 h 2605011"/>
              <a:gd name="connsiteX3" fmla="*/ 1964402 w 3093249"/>
              <a:gd name="connsiteY3" fmla="*/ 2422134 h 2605011"/>
              <a:gd name="connsiteX4" fmla="*/ 849092 w 3093249"/>
              <a:gd name="connsiteY4" fmla="*/ 2356817 h 2605011"/>
              <a:gd name="connsiteX5" fmla="*/ 230785 w 3093249"/>
              <a:gd name="connsiteY5" fmla="*/ 2605011 h 2605011"/>
              <a:gd name="connsiteX6" fmla="*/ 387538 w 3093249"/>
              <a:gd name="connsiteY6" fmla="*/ 2065081 h 2605011"/>
              <a:gd name="connsiteX7" fmla="*/ 6 w 3093249"/>
              <a:gd name="connsiteY7" fmla="*/ 969979 h 2605011"/>
              <a:gd name="connsiteX0" fmla="*/ 15854 w 3109097"/>
              <a:gd name="connsiteY0" fmla="*/ 970040 h 2605072"/>
              <a:gd name="connsiteX1" fmla="*/ 1536113 w 3109097"/>
              <a:gd name="connsiteY1" fmla="*/ 1210 h 2605072"/>
              <a:gd name="connsiteX2" fmla="*/ 3108623 w 3109097"/>
              <a:gd name="connsiteY2" fmla="*/ 1122440 h 2605072"/>
              <a:gd name="connsiteX3" fmla="*/ 1980250 w 3109097"/>
              <a:gd name="connsiteY3" fmla="*/ 2422195 h 2605072"/>
              <a:gd name="connsiteX4" fmla="*/ 864940 w 3109097"/>
              <a:gd name="connsiteY4" fmla="*/ 2356878 h 2605072"/>
              <a:gd name="connsiteX5" fmla="*/ 246633 w 3109097"/>
              <a:gd name="connsiteY5" fmla="*/ 2605072 h 2605072"/>
              <a:gd name="connsiteX6" fmla="*/ 403386 w 3109097"/>
              <a:gd name="connsiteY6" fmla="*/ 2065142 h 2605072"/>
              <a:gd name="connsiteX7" fmla="*/ 15854 w 3109097"/>
              <a:gd name="connsiteY7" fmla="*/ 970040 h 2605072"/>
              <a:gd name="connsiteX0" fmla="*/ 15854 w 3109097"/>
              <a:gd name="connsiteY0" fmla="*/ 969376 h 2604408"/>
              <a:gd name="connsiteX1" fmla="*/ 1536113 w 3109097"/>
              <a:gd name="connsiteY1" fmla="*/ 546 h 2604408"/>
              <a:gd name="connsiteX2" fmla="*/ 3108623 w 3109097"/>
              <a:gd name="connsiteY2" fmla="*/ 1121776 h 2604408"/>
              <a:gd name="connsiteX3" fmla="*/ 1980250 w 3109097"/>
              <a:gd name="connsiteY3" fmla="*/ 2421531 h 2604408"/>
              <a:gd name="connsiteX4" fmla="*/ 864940 w 3109097"/>
              <a:gd name="connsiteY4" fmla="*/ 2356214 h 2604408"/>
              <a:gd name="connsiteX5" fmla="*/ 246633 w 3109097"/>
              <a:gd name="connsiteY5" fmla="*/ 2604408 h 2604408"/>
              <a:gd name="connsiteX6" fmla="*/ 403386 w 3109097"/>
              <a:gd name="connsiteY6" fmla="*/ 2064478 h 2604408"/>
              <a:gd name="connsiteX7" fmla="*/ 15854 w 3109097"/>
              <a:gd name="connsiteY7" fmla="*/ 969376 h 2604408"/>
              <a:gd name="connsiteX0" fmla="*/ 57359 w 3154927"/>
              <a:gd name="connsiteY0" fmla="*/ 969150 h 2604182"/>
              <a:gd name="connsiteX1" fmla="*/ 1581972 w 3154927"/>
              <a:gd name="connsiteY1" fmla="*/ 320 h 2604182"/>
              <a:gd name="connsiteX2" fmla="*/ 3150128 w 3154927"/>
              <a:gd name="connsiteY2" fmla="*/ 1121550 h 2604182"/>
              <a:gd name="connsiteX3" fmla="*/ 2021755 w 3154927"/>
              <a:gd name="connsiteY3" fmla="*/ 2421305 h 2604182"/>
              <a:gd name="connsiteX4" fmla="*/ 906445 w 3154927"/>
              <a:gd name="connsiteY4" fmla="*/ 2355988 h 2604182"/>
              <a:gd name="connsiteX5" fmla="*/ 288138 w 3154927"/>
              <a:gd name="connsiteY5" fmla="*/ 2604182 h 2604182"/>
              <a:gd name="connsiteX6" fmla="*/ 444891 w 3154927"/>
              <a:gd name="connsiteY6" fmla="*/ 2064252 h 2604182"/>
              <a:gd name="connsiteX7" fmla="*/ 57359 w 3154927"/>
              <a:gd name="connsiteY7" fmla="*/ 969150 h 2604182"/>
              <a:gd name="connsiteX0" fmla="*/ 43848 w 3141416"/>
              <a:gd name="connsiteY0" fmla="*/ 969231 h 2604263"/>
              <a:gd name="connsiteX1" fmla="*/ 1568461 w 3141416"/>
              <a:gd name="connsiteY1" fmla="*/ 401 h 2604263"/>
              <a:gd name="connsiteX2" fmla="*/ 3136617 w 3141416"/>
              <a:gd name="connsiteY2" fmla="*/ 1121631 h 2604263"/>
              <a:gd name="connsiteX3" fmla="*/ 2008244 w 3141416"/>
              <a:gd name="connsiteY3" fmla="*/ 2421386 h 2604263"/>
              <a:gd name="connsiteX4" fmla="*/ 892934 w 3141416"/>
              <a:gd name="connsiteY4" fmla="*/ 2356069 h 2604263"/>
              <a:gd name="connsiteX5" fmla="*/ 274627 w 3141416"/>
              <a:gd name="connsiteY5" fmla="*/ 2604263 h 2604263"/>
              <a:gd name="connsiteX6" fmla="*/ 431380 w 3141416"/>
              <a:gd name="connsiteY6" fmla="*/ 2064333 h 2604263"/>
              <a:gd name="connsiteX7" fmla="*/ 43848 w 3141416"/>
              <a:gd name="connsiteY7" fmla="*/ 969231 h 2604263"/>
              <a:gd name="connsiteX0" fmla="*/ 37294 w 3134862"/>
              <a:gd name="connsiteY0" fmla="*/ 969279 h 2604311"/>
              <a:gd name="connsiteX1" fmla="*/ 1561907 w 3134862"/>
              <a:gd name="connsiteY1" fmla="*/ 449 h 2604311"/>
              <a:gd name="connsiteX2" fmla="*/ 3130063 w 3134862"/>
              <a:gd name="connsiteY2" fmla="*/ 1121679 h 2604311"/>
              <a:gd name="connsiteX3" fmla="*/ 2001690 w 3134862"/>
              <a:gd name="connsiteY3" fmla="*/ 2421434 h 2604311"/>
              <a:gd name="connsiteX4" fmla="*/ 886380 w 3134862"/>
              <a:gd name="connsiteY4" fmla="*/ 2356117 h 2604311"/>
              <a:gd name="connsiteX5" fmla="*/ 268073 w 3134862"/>
              <a:gd name="connsiteY5" fmla="*/ 2604311 h 2604311"/>
              <a:gd name="connsiteX6" fmla="*/ 424826 w 3134862"/>
              <a:gd name="connsiteY6" fmla="*/ 2064381 h 2604311"/>
              <a:gd name="connsiteX7" fmla="*/ 37294 w 3134862"/>
              <a:gd name="connsiteY7" fmla="*/ 969279 h 2604311"/>
              <a:gd name="connsiteX0" fmla="*/ 37294 w 3130438"/>
              <a:gd name="connsiteY0" fmla="*/ 969279 h 2604311"/>
              <a:gd name="connsiteX1" fmla="*/ 1561907 w 3130438"/>
              <a:gd name="connsiteY1" fmla="*/ 449 h 2604311"/>
              <a:gd name="connsiteX2" fmla="*/ 3130063 w 3130438"/>
              <a:gd name="connsiteY2" fmla="*/ 1121679 h 2604311"/>
              <a:gd name="connsiteX3" fmla="*/ 2001690 w 3130438"/>
              <a:gd name="connsiteY3" fmla="*/ 2421434 h 2604311"/>
              <a:gd name="connsiteX4" fmla="*/ 886380 w 3130438"/>
              <a:gd name="connsiteY4" fmla="*/ 2356117 h 2604311"/>
              <a:gd name="connsiteX5" fmla="*/ 268073 w 3130438"/>
              <a:gd name="connsiteY5" fmla="*/ 2604311 h 2604311"/>
              <a:gd name="connsiteX6" fmla="*/ 424826 w 3130438"/>
              <a:gd name="connsiteY6" fmla="*/ 2064381 h 2604311"/>
              <a:gd name="connsiteX7" fmla="*/ 37294 w 3130438"/>
              <a:gd name="connsiteY7" fmla="*/ 969279 h 2604311"/>
              <a:gd name="connsiteX0" fmla="*/ 37294 w 3130454"/>
              <a:gd name="connsiteY0" fmla="*/ 968831 h 2603863"/>
              <a:gd name="connsiteX1" fmla="*/ 1561907 w 3130454"/>
              <a:gd name="connsiteY1" fmla="*/ 1 h 2603863"/>
              <a:gd name="connsiteX2" fmla="*/ 3130063 w 3130454"/>
              <a:gd name="connsiteY2" fmla="*/ 1121231 h 2603863"/>
              <a:gd name="connsiteX3" fmla="*/ 2001690 w 3130454"/>
              <a:gd name="connsiteY3" fmla="*/ 2420986 h 2603863"/>
              <a:gd name="connsiteX4" fmla="*/ 886380 w 3130454"/>
              <a:gd name="connsiteY4" fmla="*/ 2355669 h 2603863"/>
              <a:gd name="connsiteX5" fmla="*/ 268073 w 3130454"/>
              <a:gd name="connsiteY5" fmla="*/ 2603863 h 2603863"/>
              <a:gd name="connsiteX6" fmla="*/ 424826 w 3130454"/>
              <a:gd name="connsiteY6" fmla="*/ 2063933 h 2603863"/>
              <a:gd name="connsiteX7" fmla="*/ 37294 w 3130454"/>
              <a:gd name="connsiteY7" fmla="*/ 968831 h 2603863"/>
              <a:gd name="connsiteX0" fmla="*/ 37294 w 3139116"/>
              <a:gd name="connsiteY0" fmla="*/ 970729 h 2605761"/>
              <a:gd name="connsiteX1" fmla="*/ 1561907 w 3139116"/>
              <a:gd name="connsiteY1" fmla="*/ 1899 h 2605761"/>
              <a:gd name="connsiteX2" fmla="*/ 3138771 w 3139116"/>
              <a:gd name="connsiteY2" fmla="*/ 1184089 h 2605761"/>
              <a:gd name="connsiteX3" fmla="*/ 2001690 w 3139116"/>
              <a:gd name="connsiteY3" fmla="*/ 2422884 h 2605761"/>
              <a:gd name="connsiteX4" fmla="*/ 886380 w 3139116"/>
              <a:gd name="connsiteY4" fmla="*/ 2357567 h 2605761"/>
              <a:gd name="connsiteX5" fmla="*/ 268073 w 3139116"/>
              <a:gd name="connsiteY5" fmla="*/ 2605761 h 2605761"/>
              <a:gd name="connsiteX6" fmla="*/ 424826 w 3139116"/>
              <a:gd name="connsiteY6" fmla="*/ 2065831 h 2605761"/>
              <a:gd name="connsiteX7" fmla="*/ 37294 w 3139116"/>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37294 w 3138833"/>
              <a:gd name="connsiteY0" fmla="*/ 970729 h 2605761"/>
              <a:gd name="connsiteX1" fmla="*/ 1561907 w 3138833"/>
              <a:gd name="connsiteY1" fmla="*/ 1899 h 2605761"/>
              <a:gd name="connsiteX2" fmla="*/ 3138771 w 3138833"/>
              <a:gd name="connsiteY2" fmla="*/ 1184089 h 2605761"/>
              <a:gd name="connsiteX3" fmla="*/ 2001690 w 3138833"/>
              <a:gd name="connsiteY3" fmla="*/ 2422884 h 2605761"/>
              <a:gd name="connsiteX4" fmla="*/ 886380 w 3138833"/>
              <a:gd name="connsiteY4" fmla="*/ 2357567 h 2605761"/>
              <a:gd name="connsiteX5" fmla="*/ 268073 w 3138833"/>
              <a:gd name="connsiteY5" fmla="*/ 2605761 h 2605761"/>
              <a:gd name="connsiteX6" fmla="*/ 424826 w 3138833"/>
              <a:gd name="connsiteY6" fmla="*/ 2065831 h 2605761"/>
              <a:gd name="connsiteX7" fmla="*/ 37294 w 3138833"/>
              <a:gd name="connsiteY7" fmla="*/ 970729 h 2605761"/>
              <a:gd name="connsiteX0" fmla="*/ 57360 w 3163524"/>
              <a:gd name="connsiteY0" fmla="*/ 957170 h 2592202"/>
              <a:gd name="connsiteX1" fmla="*/ 1581973 w 3163524"/>
              <a:gd name="connsiteY1" fmla="*/ 1403 h 2592202"/>
              <a:gd name="connsiteX2" fmla="*/ 3158837 w 3163524"/>
              <a:gd name="connsiteY2" fmla="*/ 1170530 h 2592202"/>
              <a:gd name="connsiteX3" fmla="*/ 2021756 w 3163524"/>
              <a:gd name="connsiteY3" fmla="*/ 2409325 h 2592202"/>
              <a:gd name="connsiteX4" fmla="*/ 906446 w 3163524"/>
              <a:gd name="connsiteY4" fmla="*/ 2344008 h 2592202"/>
              <a:gd name="connsiteX5" fmla="*/ 288139 w 3163524"/>
              <a:gd name="connsiteY5" fmla="*/ 2592202 h 2592202"/>
              <a:gd name="connsiteX6" fmla="*/ 444892 w 3163524"/>
              <a:gd name="connsiteY6" fmla="*/ 2052272 h 2592202"/>
              <a:gd name="connsiteX7" fmla="*/ 57360 w 3163524"/>
              <a:gd name="connsiteY7" fmla="*/ 957170 h 2592202"/>
              <a:gd name="connsiteX0" fmla="*/ 57360 w 3163524"/>
              <a:gd name="connsiteY0" fmla="*/ 955912 h 2590944"/>
              <a:gd name="connsiteX1" fmla="*/ 1581973 w 3163524"/>
              <a:gd name="connsiteY1" fmla="*/ 145 h 2590944"/>
              <a:gd name="connsiteX2" fmla="*/ 3158837 w 3163524"/>
              <a:gd name="connsiteY2" fmla="*/ 1169272 h 2590944"/>
              <a:gd name="connsiteX3" fmla="*/ 2021756 w 3163524"/>
              <a:gd name="connsiteY3" fmla="*/ 2408067 h 2590944"/>
              <a:gd name="connsiteX4" fmla="*/ 906446 w 3163524"/>
              <a:gd name="connsiteY4" fmla="*/ 2342750 h 2590944"/>
              <a:gd name="connsiteX5" fmla="*/ 288139 w 3163524"/>
              <a:gd name="connsiteY5" fmla="*/ 2590944 h 2590944"/>
              <a:gd name="connsiteX6" fmla="*/ 444892 w 3163524"/>
              <a:gd name="connsiteY6" fmla="*/ 2051014 h 2590944"/>
              <a:gd name="connsiteX7" fmla="*/ 57360 w 3163524"/>
              <a:gd name="connsiteY7" fmla="*/ 955912 h 2590944"/>
              <a:gd name="connsiteX0" fmla="*/ 57360 w 3189384"/>
              <a:gd name="connsiteY0" fmla="*/ 957115 h 2592147"/>
              <a:gd name="connsiteX1" fmla="*/ 1581973 w 3189384"/>
              <a:gd name="connsiteY1" fmla="*/ 1348 h 2592147"/>
              <a:gd name="connsiteX2" fmla="*/ 3184962 w 3189384"/>
              <a:gd name="connsiteY2" fmla="*/ 1166121 h 2592147"/>
              <a:gd name="connsiteX3" fmla="*/ 2021756 w 3189384"/>
              <a:gd name="connsiteY3" fmla="*/ 2409270 h 2592147"/>
              <a:gd name="connsiteX4" fmla="*/ 906446 w 3189384"/>
              <a:gd name="connsiteY4" fmla="*/ 2343953 h 2592147"/>
              <a:gd name="connsiteX5" fmla="*/ 288139 w 3189384"/>
              <a:gd name="connsiteY5" fmla="*/ 2592147 h 2592147"/>
              <a:gd name="connsiteX6" fmla="*/ 444892 w 3189384"/>
              <a:gd name="connsiteY6" fmla="*/ 2052217 h 2592147"/>
              <a:gd name="connsiteX7" fmla="*/ 57360 w 3189384"/>
              <a:gd name="connsiteY7" fmla="*/ 957115 h 2592147"/>
              <a:gd name="connsiteX0" fmla="*/ 57360 w 3185090"/>
              <a:gd name="connsiteY0" fmla="*/ 957115 h 2592147"/>
              <a:gd name="connsiteX1" fmla="*/ 1581973 w 3185090"/>
              <a:gd name="connsiteY1" fmla="*/ 1348 h 2592147"/>
              <a:gd name="connsiteX2" fmla="*/ 3184962 w 3185090"/>
              <a:gd name="connsiteY2" fmla="*/ 1166121 h 2592147"/>
              <a:gd name="connsiteX3" fmla="*/ 2021756 w 3185090"/>
              <a:gd name="connsiteY3" fmla="*/ 2409270 h 2592147"/>
              <a:gd name="connsiteX4" fmla="*/ 906446 w 3185090"/>
              <a:gd name="connsiteY4" fmla="*/ 2343953 h 2592147"/>
              <a:gd name="connsiteX5" fmla="*/ 288139 w 3185090"/>
              <a:gd name="connsiteY5" fmla="*/ 2592147 h 2592147"/>
              <a:gd name="connsiteX6" fmla="*/ 444892 w 3185090"/>
              <a:gd name="connsiteY6" fmla="*/ 2052217 h 2592147"/>
              <a:gd name="connsiteX7" fmla="*/ 57360 w 3185090"/>
              <a:gd name="connsiteY7" fmla="*/ 957115 h 2592147"/>
              <a:gd name="connsiteX0" fmla="*/ 57360 w 3185123"/>
              <a:gd name="connsiteY0" fmla="*/ 955858 h 2590890"/>
              <a:gd name="connsiteX1" fmla="*/ 1581973 w 3185123"/>
              <a:gd name="connsiteY1" fmla="*/ 91 h 2590890"/>
              <a:gd name="connsiteX2" fmla="*/ 3184962 w 3185123"/>
              <a:gd name="connsiteY2" fmla="*/ 1164864 h 2590890"/>
              <a:gd name="connsiteX3" fmla="*/ 2021756 w 3185123"/>
              <a:gd name="connsiteY3" fmla="*/ 2408013 h 2590890"/>
              <a:gd name="connsiteX4" fmla="*/ 906446 w 3185123"/>
              <a:gd name="connsiteY4" fmla="*/ 2342696 h 2590890"/>
              <a:gd name="connsiteX5" fmla="*/ 288139 w 3185123"/>
              <a:gd name="connsiteY5" fmla="*/ 2590890 h 2590890"/>
              <a:gd name="connsiteX6" fmla="*/ 444892 w 3185123"/>
              <a:gd name="connsiteY6" fmla="*/ 2050960 h 2590890"/>
              <a:gd name="connsiteX7" fmla="*/ 57360 w 3185123"/>
              <a:gd name="connsiteY7" fmla="*/ 955858 h 2590890"/>
              <a:gd name="connsiteX0" fmla="*/ 64012 w 3139490"/>
              <a:gd name="connsiteY0" fmla="*/ 935677 h 2592480"/>
              <a:gd name="connsiteX1" fmla="*/ 1536374 w 3139490"/>
              <a:gd name="connsiteY1" fmla="*/ 1681 h 2592480"/>
              <a:gd name="connsiteX2" fmla="*/ 3139363 w 3139490"/>
              <a:gd name="connsiteY2" fmla="*/ 1166454 h 2592480"/>
              <a:gd name="connsiteX3" fmla="*/ 1976157 w 3139490"/>
              <a:gd name="connsiteY3" fmla="*/ 2409603 h 2592480"/>
              <a:gd name="connsiteX4" fmla="*/ 860847 w 3139490"/>
              <a:gd name="connsiteY4" fmla="*/ 2344286 h 2592480"/>
              <a:gd name="connsiteX5" fmla="*/ 242540 w 3139490"/>
              <a:gd name="connsiteY5" fmla="*/ 2592480 h 2592480"/>
              <a:gd name="connsiteX6" fmla="*/ 399293 w 3139490"/>
              <a:gd name="connsiteY6" fmla="*/ 2052550 h 2592480"/>
              <a:gd name="connsiteX7" fmla="*/ 64012 w 3139490"/>
              <a:gd name="connsiteY7" fmla="*/ 935677 h 2592480"/>
              <a:gd name="connsiteX0" fmla="*/ 30881 w 3106359"/>
              <a:gd name="connsiteY0" fmla="*/ 936169 h 2592972"/>
              <a:gd name="connsiteX1" fmla="*/ 1503243 w 3106359"/>
              <a:gd name="connsiteY1" fmla="*/ 2173 h 2592972"/>
              <a:gd name="connsiteX2" fmla="*/ 3106232 w 3106359"/>
              <a:gd name="connsiteY2" fmla="*/ 1166946 h 2592972"/>
              <a:gd name="connsiteX3" fmla="*/ 1943026 w 3106359"/>
              <a:gd name="connsiteY3" fmla="*/ 2410095 h 2592972"/>
              <a:gd name="connsiteX4" fmla="*/ 827716 w 3106359"/>
              <a:gd name="connsiteY4" fmla="*/ 2344778 h 2592972"/>
              <a:gd name="connsiteX5" fmla="*/ 209409 w 3106359"/>
              <a:gd name="connsiteY5" fmla="*/ 2592972 h 2592972"/>
              <a:gd name="connsiteX6" fmla="*/ 366162 w 3106359"/>
              <a:gd name="connsiteY6" fmla="*/ 2053042 h 2592972"/>
              <a:gd name="connsiteX7" fmla="*/ 30881 w 3106359"/>
              <a:gd name="connsiteY7" fmla="*/ 936169 h 2592972"/>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89"/>
              <a:gd name="connsiteY0" fmla="*/ 935673 h 2592476"/>
              <a:gd name="connsiteX1" fmla="*/ 1534573 w 3137689"/>
              <a:gd name="connsiteY1" fmla="*/ 1677 h 2592476"/>
              <a:gd name="connsiteX2" fmla="*/ 3137562 w 3137689"/>
              <a:gd name="connsiteY2" fmla="*/ 1166450 h 2592476"/>
              <a:gd name="connsiteX3" fmla="*/ 1974356 w 3137689"/>
              <a:gd name="connsiteY3" fmla="*/ 2409599 h 2592476"/>
              <a:gd name="connsiteX4" fmla="*/ 859046 w 3137689"/>
              <a:gd name="connsiteY4" fmla="*/ 2344282 h 2592476"/>
              <a:gd name="connsiteX5" fmla="*/ 240739 w 3137689"/>
              <a:gd name="connsiteY5" fmla="*/ 2592476 h 2592476"/>
              <a:gd name="connsiteX6" fmla="*/ 406200 w 3137689"/>
              <a:gd name="connsiteY6" fmla="*/ 2039484 h 2592476"/>
              <a:gd name="connsiteX7" fmla="*/ 62211 w 3137689"/>
              <a:gd name="connsiteY7" fmla="*/ 935673 h 259247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62211 w 3137692"/>
              <a:gd name="connsiteY0" fmla="*/ 934093 h 2590896"/>
              <a:gd name="connsiteX1" fmla="*/ 1534573 w 3137692"/>
              <a:gd name="connsiteY1" fmla="*/ 97 h 2590896"/>
              <a:gd name="connsiteX2" fmla="*/ 3137562 w 3137692"/>
              <a:gd name="connsiteY2" fmla="*/ 1164870 h 2590896"/>
              <a:gd name="connsiteX3" fmla="*/ 1974356 w 3137692"/>
              <a:gd name="connsiteY3" fmla="*/ 2408019 h 2590896"/>
              <a:gd name="connsiteX4" fmla="*/ 859046 w 3137692"/>
              <a:gd name="connsiteY4" fmla="*/ 2342702 h 2590896"/>
              <a:gd name="connsiteX5" fmla="*/ 240739 w 3137692"/>
              <a:gd name="connsiteY5" fmla="*/ 2590896 h 2590896"/>
              <a:gd name="connsiteX6" fmla="*/ 406200 w 3137692"/>
              <a:gd name="connsiteY6" fmla="*/ 2037904 h 2590896"/>
              <a:gd name="connsiteX7" fmla="*/ 62211 w 3137692"/>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0 w 3075481"/>
              <a:gd name="connsiteY0" fmla="*/ 934093 h 2590896"/>
              <a:gd name="connsiteX1" fmla="*/ 1472362 w 3075481"/>
              <a:gd name="connsiteY1" fmla="*/ 97 h 2590896"/>
              <a:gd name="connsiteX2" fmla="*/ 3075351 w 3075481"/>
              <a:gd name="connsiteY2" fmla="*/ 1164870 h 2590896"/>
              <a:gd name="connsiteX3" fmla="*/ 1912145 w 3075481"/>
              <a:gd name="connsiteY3" fmla="*/ 2408019 h 2590896"/>
              <a:gd name="connsiteX4" fmla="*/ 796835 w 3075481"/>
              <a:gd name="connsiteY4" fmla="*/ 2342702 h 2590896"/>
              <a:gd name="connsiteX5" fmla="*/ 178528 w 3075481"/>
              <a:gd name="connsiteY5" fmla="*/ 2590896 h 2590896"/>
              <a:gd name="connsiteX6" fmla="*/ 343989 w 3075481"/>
              <a:gd name="connsiteY6" fmla="*/ 2037904 h 2590896"/>
              <a:gd name="connsiteX7" fmla="*/ 0 w 3075481"/>
              <a:gd name="connsiteY7" fmla="*/ 934093 h 2590896"/>
              <a:gd name="connsiteX0" fmla="*/ 35700 w 3111181"/>
              <a:gd name="connsiteY0" fmla="*/ 934093 h 2590896"/>
              <a:gd name="connsiteX1" fmla="*/ 1508062 w 3111181"/>
              <a:gd name="connsiteY1" fmla="*/ 97 h 2590896"/>
              <a:gd name="connsiteX2" fmla="*/ 3111051 w 3111181"/>
              <a:gd name="connsiteY2" fmla="*/ 1164870 h 2590896"/>
              <a:gd name="connsiteX3" fmla="*/ 1947845 w 3111181"/>
              <a:gd name="connsiteY3" fmla="*/ 2408019 h 2590896"/>
              <a:gd name="connsiteX4" fmla="*/ 832535 w 3111181"/>
              <a:gd name="connsiteY4" fmla="*/ 2342702 h 2590896"/>
              <a:gd name="connsiteX5" fmla="*/ 214228 w 3111181"/>
              <a:gd name="connsiteY5" fmla="*/ 2590896 h 2590896"/>
              <a:gd name="connsiteX6" fmla="*/ 379689 w 3111181"/>
              <a:gd name="connsiteY6" fmla="*/ 2037904 h 2590896"/>
              <a:gd name="connsiteX7" fmla="*/ 35700 w 3111181"/>
              <a:gd name="connsiteY7" fmla="*/ 934093 h 2590896"/>
              <a:gd name="connsiteX0" fmla="*/ 34402 w 3109883"/>
              <a:gd name="connsiteY0" fmla="*/ 934093 h 2590896"/>
              <a:gd name="connsiteX1" fmla="*/ 1506764 w 3109883"/>
              <a:gd name="connsiteY1" fmla="*/ 97 h 2590896"/>
              <a:gd name="connsiteX2" fmla="*/ 3109753 w 3109883"/>
              <a:gd name="connsiteY2" fmla="*/ 1164870 h 2590896"/>
              <a:gd name="connsiteX3" fmla="*/ 1946547 w 3109883"/>
              <a:gd name="connsiteY3" fmla="*/ 2408019 h 2590896"/>
              <a:gd name="connsiteX4" fmla="*/ 831237 w 3109883"/>
              <a:gd name="connsiteY4" fmla="*/ 2342702 h 2590896"/>
              <a:gd name="connsiteX5" fmla="*/ 212930 w 3109883"/>
              <a:gd name="connsiteY5" fmla="*/ 2590896 h 2590896"/>
              <a:gd name="connsiteX6" fmla="*/ 391091 w 3109883"/>
              <a:gd name="connsiteY6" fmla="*/ 2044254 h 2590896"/>
              <a:gd name="connsiteX7" fmla="*/ 34402 w 3109883"/>
              <a:gd name="connsiteY7" fmla="*/ 934093 h 2590896"/>
              <a:gd name="connsiteX0" fmla="*/ 35596 w 3111077"/>
              <a:gd name="connsiteY0" fmla="*/ 934093 h 2590896"/>
              <a:gd name="connsiteX1" fmla="*/ 1507958 w 3111077"/>
              <a:gd name="connsiteY1" fmla="*/ 97 h 2590896"/>
              <a:gd name="connsiteX2" fmla="*/ 3110947 w 3111077"/>
              <a:gd name="connsiteY2" fmla="*/ 1164870 h 2590896"/>
              <a:gd name="connsiteX3" fmla="*/ 1947741 w 3111077"/>
              <a:gd name="connsiteY3" fmla="*/ 2408019 h 2590896"/>
              <a:gd name="connsiteX4" fmla="*/ 832431 w 3111077"/>
              <a:gd name="connsiteY4" fmla="*/ 2342702 h 2590896"/>
              <a:gd name="connsiteX5" fmla="*/ 214124 w 3111077"/>
              <a:gd name="connsiteY5" fmla="*/ 2590896 h 2590896"/>
              <a:gd name="connsiteX6" fmla="*/ 392285 w 3111077"/>
              <a:gd name="connsiteY6" fmla="*/ 2044254 h 2590896"/>
              <a:gd name="connsiteX7" fmla="*/ 35596 w 3111077"/>
              <a:gd name="connsiteY7" fmla="*/ 934093 h 2590896"/>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14 h 2595617"/>
              <a:gd name="connsiteX1" fmla="*/ 1506371 w 3115399"/>
              <a:gd name="connsiteY1" fmla="*/ 55 h 2595617"/>
              <a:gd name="connsiteX2" fmla="*/ 3110947 w 3115399"/>
              <a:gd name="connsiteY2" fmla="*/ 1169591 h 2595617"/>
              <a:gd name="connsiteX3" fmla="*/ 1947741 w 3115399"/>
              <a:gd name="connsiteY3" fmla="*/ 2412740 h 2595617"/>
              <a:gd name="connsiteX4" fmla="*/ 832431 w 3115399"/>
              <a:gd name="connsiteY4" fmla="*/ 2347423 h 2595617"/>
              <a:gd name="connsiteX5" fmla="*/ 214124 w 3115399"/>
              <a:gd name="connsiteY5" fmla="*/ 2595617 h 2595617"/>
              <a:gd name="connsiteX6" fmla="*/ 392285 w 3115399"/>
              <a:gd name="connsiteY6" fmla="*/ 2048975 h 2595617"/>
              <a:gd name="connsiteX7" fmla="*/ 35596 w 3115399"/>
              <a:gd name="connsiteY7" fmla="*/ 938814 h 2595617"/>
              <a:gd name="connsiteX0" fmla="*/ 35596 w 3115399"/>
              <a:gd name="connsiteY0" fmla="*/ 938890 h 2595693"/>
              <a:gd name="connsiteX1" fmla="*/ 1506371 w 3115399"/>
              <a:gd name="connsiteY1" fmla="*/ 131 h 2595693"/>
              <a:gd name="connsiteX2" fmla="*/ 3110947 w 3115399"/>
              <a:gd name="connsiteY2" fmla="*/ 1169667 h 2595693"/>
              <a:gd name="connsiteX3" fmla="*/ 1947741 w 3115399"/>
              <a:gd name="connsiteY3" fmla="*/ 2412816 h 2595693"/>
              <a:gd name="connsiteX4" fmla="*/ 832431 w 3115399"/>
              <a:gd name="connsiteY4" fmla="*/ 2347499 h 2595693"/>
              <a:gd name="connsiteX5" fmla="*/ 214124 w 3115399"/>
              <a:gd name="connsiteY5" fmla="*/ 2595693 h 2595693"/>
              <a:gd name="connsiteX6" fmla="*/ 392285 w 3115399"/>
              <a:gd name="connsiteY6" fmla="*/ 2049051 h 2595693"/>
              <a:gd name="connsiteX7" fmla="*/ 35596 w 3115399"/>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32431 w 3110970"/>
              <a:gd name="connsiteY4" fmla="*/ 2347499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595693"/>
              <a:gd name="connsiteX1" fmla="*/ 1506371 w 3110970"/>
              <a:gd name="connsiteY1" fmla="*/ 131 h 2595693"/>
              <a:gd name="connsiteX2" fmla="*/ 3110947 w 3110970"/>
              <a:gd name="connsiteY2" fmla="*/ 1169667 h 2595693"/>
              <a:gd name="connsiteX3" fmla="*/ 1947741 w 3110970"/>
              <a:gd name="connsiteY3" fmla="*/ 2412816 h 2595693"/>
              <a:gd name="connsiteX4" fmla="*/ 857831 w 3110970"/>
              <a:gd name="connsiteY4" fmla="*/ 2336387 h 2595693"/>
              <a:gd name="connsiteX5" fmla="*/ 214124 w 3110970"/>
              <a:gd name="connsiteY5" fmla="*/ 2595693 h 2595693"/>
              <a:gd name="connsiteX6" fmla="*/ 392285 w 3110970"/>
              <a:gd name="connsiteY6" fmla="*/ 2049051 h 2595693"/>
              <a:gd name="connsiteX7" fmla="*/ 35596 w 3110970"/>
              <a:gd name="connsiteY7" fmla="*/ 938890 h 2595693"/>
              <a:gd name="connsiteX0" fmla="*/ 35596 w 3110970"/>
              <a:gd name="connsiteY0" fmla="*/ 938890 h 2609980"/>
              <a:gd name="connsiteX1" fmla="*/ 1506371 w 3110970"/>
              <a:gd name="connsiteY1" fmla="*/ 131 h 2609980"/>
              <a:gd name="connsiteX2" fmla="*/ 3110947 w 3110970"/>
              <a:gd name="connsiteY2" fmla="*/ 1169667 h 2609980"/>
              <a:gd name="connsiteX3" fmla="*/ 1947741 w 3110970"/>
              <a:gd name="connsiteY3" fmla="*/ 2412816 h 2609980"/>
              <a:gd name="connsiteX4" fmla="*/ 857831 w 3110970"/>
              <a:gd name="connsiteY4" fmla="*/ 2336387 h 2609980"/>
              <a:gd name="connsiteX5" fmla="*/ 244287 w 3110970"/>
              <a:gd name="connsiteY5" fmla="*/ 2609980 h 2609980"/>
              <a:gd name="connsiteX6" fmla="*/ 392285 w 3110970"/>
              <a:gd name="connsiteY6" fmla="*/ 2049051 h 2609980"/>
              <a:gd name="connsiteX7" fmla="*/ 35596 w 3110970"/>
              <a:gd name="connsiteY7" fmla="*/ 938890 h 2609980"/>
              <a:gd name="connsiteX0" fmla="*/ 35596 w 3110951"/>
              <a:gd name="connsiteY0" fmla="*/ 938876 h 2609966"/>
              <a:gd name="connsiteX1" fmla="*/ 1506371 w 3110951"/>
              <a:gd name="connsiteY1" fmla="*/ 117 h 2609966"/>
              <a:gd name="connsiteX2" fmla="*/ 3110947 w 3110951"/>
              <a:gd name="connsiteY2" fmla="*/ 1169653 h 2609966"/>
              <a:gd name="connsiteX3" fmla="*/ 1947741 w 3110951"/>
              <a:gd name="connsiteY3" fmla="*/ 2412802 h 2609966"/>
              <a:gd name="connsiteX4" fmla="*/ 857831 w 3110951"/>
              <a:gd name="connsiteY4" fmla="*/ 2336373 h 2609966"/>
              <a:gd name="connsiteX5" fmla="*/ 244287 w 3110951"/>
              <a:gd name="connsiteY5" fmla="*/ 2609966 h 2609966"/>
              <a:gd name="connsiteX6" fmla="*/ 392285 w 3110951"/>
              <a:gd name="connsiteY6" fmla="*/ 2049037 h 2609966"/>
              <a:gd name="connsiteX7" fmla="*/ 35596 w 3110951"/>
              <a:gd name="connsiteY7" fmla="*/ 938876 h 2609966"/>
              <a:gd name="connsiteX0" fmla="*/ 35596 w 3110951"/>
              <a:gd name="connsiteY0" fmla="*/ 938893 h 2609983"/>
              <a:gd name="connsiteX1" fmla="*/ 1506371 w 3110951"/>
              <a:gd name="connsiteY1" fmla="*/ 134 h 2609983"/>
              <a:gd name="connsiteX2" fmla="*/ 3110947 w 3110951"/>
              <a:gd name="connsiteY2" fmla="*/ 1169670 h 2609983"/>
              <a:gd name="connsiteX3" fmla="*/ 1947741 w 3110951"/>
              <a:gd name="connsiteY3" fmla="*/ 2412819 h 2609983"/>
              <a:gd name="connsiteX4" fmla="*/ 857831 w 3110951"/>
              <a:gd name="connsiteY4" fmla="*/ 2336390 h 2609983"/>
              <a:gd name="connsiteX5" fmla="*/ 244287 w 3110951"/>
              <a:gd name="connsiteY5" fmla="*/ 2609983 h 2609983"/>
              <a:gd name="connsiteX6" fmla="*/ 392285 w 3110951"/>
              <a:gd name="connsiteY6" fmla="*/ 2049054 h 2609983"/>
              <a:gd name="connsiteX7" fmla="*/ 35596 w 3110951"/>
              <a:gd name="connsiteY7" fmla="*/ 938893 h 2609983"/>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35596 w 3110951"/>
              <a:gd name="connsiteY0" fmla="*/ 938886 h 2609976"/>
              <a:gd name="connsiteX1" fmla="*/ 1506371 w 3110951"/>
              <a:gd name="connsiteY1" fmla="*/ 127 h 2609976"/>
              <a:gd name="connsiteX2" fmla="*/ 3110947 w 3110951"/>
              <a:gd name="connsiteY2" fmla="*/ 1169663 h 2609976"/>
              <a:gd name="connsiteX3" fmla="*/ 1947741 w 3110951"/>
              <a:gd name="connsiteY3" fmla="*/ 2412812 h 2609976"/>
              <a:gd name="connsiteX4" fmla="*/ 857831 w 3110951"/>
              <a:gd name="connsiteY4" fmla="*/ 2336383 h 2609976"/>
              <a:gd name="connsiteX5" fmla="*/ 244287 w 3110951"/>
              <a:gd name="connsiteY5" fmla="*/ 2609976 h 2609976"/>
              <a:gd name="connsiteX6" fmla="*/ 392285 w 3110951"/>
              <a:gd name="connsiteY6" fmla="*/ 2049047 h 2609976"/>
              <a:gd name="connsiteX7" fmla="*/ 35596 w 3110951"/>
              <a:gd name="connsiteY7" fmla="*/ 938886 h 2609976"/>
              <a:gd name="connsiteX0" fmla="*/ 87363 w 3162718"/>
              <a:gd name="connsiteY0" fmla="*/ 938886 h 2609976"/>
              <a:gd name="connsiteX1" fmla="*/ 1558138 w 3162718"/>
              <a:gd name="connsiteY1" fmla="*/ 127 h 2609976"/>
              <a:gd name="connsiteX2" fmla="*/ 3162714 w 3162718"/>
              <a:gd name="connsiteY2" fmla="*/ 1169663 h 2609976"/>
              <a:gd name="connsiteX3" fmla="*/ 1999508 w 3162718"/>
              <a:gd name="connsiteY3" fmla="*/ 2412812 h 2609976"/>
              <a:gd name="connsiteX4" fmla="*/ 909598 w 3162718"/>
              <a:gd name="connsiteY4" fmla="*/ 2336383 h 2609976"/>
              <a:gd name="connsiteX5" fmla="*/ 296054 w 3162718"/>
              <a:gd name="connsiteY5" fmla="*/ 2609976 h 2609976"/>
              <a:gd name="connsiteX6" fmla="*/ 444052 w 3162718"/>
              <a:gd name="connsiteY6" fmla="*/ 2049047 h 2609976"/>
              <a:gd name="connsiteX7" fmla="*/ 198961 w 3162718"/>
              <a:gd name="connsiteY7" fmla="*/ 1761996 h 2609976"/>
              <a:gd name="connsiteX8" fmla="*/ 87363 w 3162718"/>
              <a:gd name="connsiteY8" fmla="*/ 938886 h 2609976"/>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0 w 3393714"/>
              <a:gd name="connsiteY5" fmla="*/ 2305188 h 2446912"/>
              <a:gd name="connsiteX6" fmla="*/ 675048 w 3393714"/>
              <a:gd name="connsiteY6" fmla="*/ 2049047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0 w 3393714"/>
              <a:gd name="connsiteY5" fmla="*/ 2305188 h 2446912"/>
              <a:gd name="connsiteX6" fmla="*/ 429957 w 3393714"/>
              <a:gd name="connsiteY6" fmla="*/ 1761996 h 2446912"/>
              <a:gd name="connsiteX7" fmla="*/ 318359 w 3393714"/>
              <a:gd name="connsiteY7"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60157 w 3393714"/>
              <a:gd name="connsiteY5" fmla="*/ 2326656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6912"/>
              <a:gd name="connsiteX1" fmla="*/ 1789134 w 3393714"/>
              <a:gd name="connsiteY1" fmla="*/ 127 h 2446912"/>
              <a:gd name="connsiteX2" fmla="*/ 3393710 w 3393714"/>
              <a:gd name="connsiteY2" fmla="*/ 1169663 h 2446912"/>
              <a:gd name="connsiteX3" fmla="*/ 2230504 w 3393714"/>
              <a:gd name="connsiteY3" fmla="*/ 2412812 h 2446912"/>
              <a:gd name="connsiteX4" fmla="*/ 1140594 w 3393714"/>
              <a:gd name="connsiteY4" fmla="*/ 2336383 h 2446912"/>
              <a:gd name="connsiteX5" fmla="*/ 788732 w 3393714"/>
              <a:gd name="connsiteY5" fmla="*/ 2146992 h 2446912"/>
              <a:gd name="connsiteX6" fmla="*/ 0 w 3393714"/>
              <a:gd name="connsiteY6" fmla="*/ 2305188 h 2446912"/>
              <a:gd name="connsiteX7" fmla="*/ 429957 w 3393714"/>
              <a:gd name="connsiteY7" fmla="*/ 1761996 h 2446912"/>
              <a:gd name="connsiteX8" fmla="*/ 318359 w 3393714"/>
              <a:gd name="connsiteY8" fmla="*/ 938886 h 2446912"/>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318359 w 3393714"/>
              <a:gd name="connsiteY8" fmla="*/ 938886 h 2444833"/>
              <a:gd name="connsiteX0" fmla="*/ 318359 w 3393714"/>
              <a:gd name="connsiteY0" fmla="*/ 938886 h 2444833"/>
              <a:gd name="connsiteX1" fmla="*/ 1789134 w 3393714"/>
              <a:gd name="connsiteY1" fmla="*/ 127 h 2444833"/>
              <a:gd name="connsiteX2" fmla="*/ 3393710 w 3393714"/>
              <a:gd name="connsiteY2" fmla="*/ 1169663 h 2444833"/>
              <a:gd name="connsiteX3" fmla="*/ 2230504 w 3393714"/>
              <a:gd name="connsiteY3" fmla="*/ 2412812 h 2444833"/>
              <a:gd name="connsiteX4" fmla="*/ 1140594 w 3393714"/>
              <a:gd name="connsiteY4" fmla="*/ 2336383 h 2444833"/>
              <a:gd name="connsiteX5" fmla="*/ 788732 w 3393714"/>
              <a:gd name="connsiteY5" fmla="*/ 2146992 h 2444833"/>
              <a:gd name="connsiteX6" fmla="*/ 0 w 3393714"/>
              <a:gd name="connsiteY6" fmla="*/ 2305188 h 2444833"/>
              <a:gd name="connsiteX7" fmla="*/ 429957 w 3393714"/>
              <a:gd name="connsiteY7" fmla="*/ 1761996 h 2444833"/>
              <a:gd name="connsiteX8" fmla="*/ 293432 w 3393714"/>
              <a:gd name="connsiteY8" fmla="*/ 1402667 h 2444833"/>
              <a:gd name="connsiteX9" fmla="*/ 318359 w 3393714"/>
              <a:gd name="connsiteY9" fmla="*/ 938886 h 2444833"/>
              <a:gd name="connsiteX0" fmla="*/ 546959 w 3622314"/>
              <a:gd name="connsiteY0" fmla="*/ 938886 h 2444833"/>
              <a:gd name="connsiteX1" fmla="*/ 2017734 w 3622314"/>
              <a:gd name="connsiteY1" fmla="*/ 127 h 2444833"/>
              <a:gd name="connsiteX2" fmla="*/ 3622310 w 3622314"/>
              <a:gd name="connsiteY2" fmla="*/ 1169663 h 2444833"/>
              <a:gd name="connsiteX3" fmla="*/ 2459104 w 3622314"/>
              <a:gd name="connsiteY3" fmla="*/ 2412812 h 2444833"/>
              <a:gd name="connsiteX4" fmla="*/ 1369194 w 3622314"/>
              <a:gd name="connsiteY4" fmla="*/ 2336383 h 2444833"/>
              <a:gd name="connsiteX5" fmla="*/ 1017332 w 3622314"/>
              <a:gd name="connsiteY5" fmla="*/ 2146992 h 2444833"/>
              <a:gd name="connsiteX6" fmla="*/ 0 w 3622314"/>
              <a:gd name="connsiteY6" fmla="*/ 1801486 h 2444833"/>
              <a:gd name="connsiteX7" fmla="*/ 658557 w 3622314"/>
              <a:gd name="connsiteY7" fmla="*/ 1761996 h 2444833"/>
              <a:gd name="connsiteX8" fmla="*/ 522032 w 3622314"/>
              <a:gd name="connsiteY8" fmla="*/ 1402667 h 2444833"/>
              <a:gd name="connsiteX9" fmla="*/ 546959 w 3622314"/>
              <a:gd name="connsiteY9" fmla="*/ 938886 h 2444833"/>
              <a:gd name="connsiteX0" fmla="*/ 546959 w 3622314"/>
              <a:gd name="connsiteY0" fmla="*/ 938886 h 2444833"/>
              <a:gd name="connsiteX1" fmla="*/ 2017734 w 3622314"/>
              <a:gd name="connsiteY1" fmla="*/ 127 h 2444833"/>
              <a:gd name="connsiteX2" fmla="*/ 3622310 w 3622314"/>
              <a:gd name="connsiteY2" fmla="*/ 1169663 h 2444833"/>
              <a:gd name="connsiteX3" fmla="*/ 2459104 w 3622314"/>
              <a:gd name="connsiteY3" fmla="*/ 2412812 h 2444833"/>
              <a:gd name="connsiteX4" fmla="*/ 1369194 w 3622314"/>
              <a:gd name="connsiteY4" fmla="*/ 2336383 h 2444833"/>
              <a:gd name="connsiteX5" fmla="*/ 1017332 w 3622314"/>
              <a:gd name="connsiteY5" fmla="*/ 2146992 h 2444833"/>
              <a:gd name="connsiteX6" fmla="*/ 0 w 3622314"/>
              <a:gd name="connsiteY6" fmla="*/ 1801486 h 2444833"/>
              <a:gd name="connsiteX7" fmla="*/ 522032 w 3622314"/>
              <a:gd name="connsiteY7" fmla="*/ 1402667 h 2444833"/>
              <a:gd name="connsiteX8" fmla="*/ 546959 w 3622314"/>
              <a:gd name="connsiteY8" fmla="*/ 938886 h 2444833"/>
              <a:gd name="connsiteX0" fmla="*/ 546959 w 3622314"/>
              <a:gd name="connsiteY0" fmla="*/ 938886 h 2444833"/>
              <a:gd name="connsiteX1" fmla="*/ 2017734 w 3622314"/>
              <a:gd name="connsiteY1" fmla="*/ 127 h 2444833"/>
              <a:gd name="connsiteX2" fmla="*/ 3622310 w 3622314"/>
              <a:gd name="connsiteY2" fmla="*/ 1169663 h 2444833"/>
              <a:gd name="connsiteX3" fmla="*/ 2459104 w 3622314"/>
              <a:gd name="connsiteY3" fmla="*/ 2412812 h 2444833"/>
              <a:gd name="connsiteX4" fmla="*/ 1369194 w 3622314"/>
              <a:gd name="connsiteY4" fmla="*/ 2336383 h 2444833"/>
              <a:gd name="connsiteX5" fmla="*/ 718882 w 3622314"/>
              <a:gd name="connsiteY5" fmla="*/ 1855037 h 2444833"/>
              <a:gd name="connsiteX6" fmla="*/ 0 w 3622314"/>
              <a:gd name="connsiteY6" fmla="*/ 1801486 h 2444833"/>
              <a:gd name="connsiteX7" fmla="*/ 522032 w 3622314"/>
              <a:gd name="connsiteY7" fmla="*/ 1402667 h 2444833"/>
              <a:gd name="connsiteX8" fmla="*/ 546959 w 3622314"/>
              <a:gd name="connsiteY8" fmla="*/ 938886 h 2444833"/>
              <a:gd name="connsiteX0" fmla="*/ 546959 w 3622314"/>
              <a:gd name="connsiteY0" fmla="*/ 938886 h 2444833"/>
              <a:gd name="connsiteX1" fmla="*/ 2017734 w 3622314"/>
              <a:gd name="connsiteY1" fmla="*/ 127 h 2444833"/>
              <a:gd name="connsiteX2" fmla="*/ 3622310 w 3622314"/>
              <a:gd name="connsiteY2" fmla="*/ 1169663 h 2444833"/>
              <a:gd name="connsiteX3" fmla="*/ 2459104 w 3622314"/>
              <a:gd name="connsiteY3" fmla="*/ 2412812 h 2444833"/>
              <a:gd name="connsiteX4" fmla="*/ 1369194 w 3622314"/>
              <a:gd name="connsiteY4" fmla="*/ 2336383 h 2444833"/>
              <a:gd name="connsiteX5" fmla="*/ 718882 w 3622314"/>
              <a:gd name="connsiteY5" fmla="*/ 1855037 h 2444833"/>
              <a:gd name="connsiteX6" fmla="*/ 0 w 3622314"/>
              <a:gd name="connsiteY6" fmla="*/ 1801486 h 2444833"/>
              <a:gd name="connsiteX7" fmla="*/ 522032 w 3622314"/>
              <a:gd name="connsiteY7" fmla="*/ 1402667 h 2444833"/>
              <a:gd name="connsiteX8" fmla="*/ 546959 w 3622314"/>
              <a:gd name="connsiteY8" fmla="*/ 938886 h 2444833"/>
              <a:gd name="connsiteX0" fmla="*/ 546959 w 3622314"/>
              <a:gd name="connsiteY0" fmla="*/ 938886 h 2449808"/>
              <a:gd name="connsiteX1" fmla="*/ 2017734 w 3622314"/>
              <a:gd name="connsiteY1" fmla="*/ 127 h 2449808"/>
              <a:gd name="connsiteX2" fmla="*/ 3622310 w 3622314"/>
              <a:gd name="connsiteY2" fmla="*/ 1169663 h 2449808"/>
              <a:gd name="connsiteX3" fmla="*/ 2459104 w 3622314"/>
              <a:gd name="connsiteY3" fmla="*/ 2412812 h 2449808"/>
              <a:gd name="connsiteX4" fmla="*/ 1369194 w 3622314"/>
              <a:gd name="connsiteY4" fmla="*/ 2336383 h 2449808"/>
              <a:gd name="connsiteX5" fmla="*/ 718882 w 3622314"/>
              <a:gd name="connsiteY5" fmla="*/ 1855037 h 2449808"/>
              <a:gd name="connsiteX6" fmla="*/ 0 w 3622314"/>
              <a:gd name="connsiteY6" fmla="*/ 1801486 h 2449808"/>
              <a:gd name="connsiteX7" fmla="*/ 522032 w 3622314"/>
              <a:gd name="connsiteY7" fmla="*/ 1402667 h 2449808"/>
              <a:gd name="connsiteX8" fmla="*/ 546959 w 3622314"/>
              <a:gd name="connsiteY8" fmla="*/ 938886 h 2449808"/>
              <a:gd name="connsiteX0" fmla="*/ 546959 w 3622314"/>
              <a:gd name="connsiteY0" fmla="*/ 938886 h 2449808"/>
              <a:gd name="connsiteX1" fmla="*/ 2017734 w 3622314"/>
              <a:gd name="connsiteY1" fmla="*/ 127 h 2449808"/>
              <a:gd name="connsiteX2" fmla="*/ 3622310 w 3622314"/>
              <a:gd name="connsiteY2" fmla="*/ 1169663 h 2449808"/>
              <a:gd name="connsiteX3" fmla="*/ 2459104 w 3622314"/>
              <a:gd name="connsiteY3" fmla="*/ 2412812 h 2449808"/>
              <a:gd name="connsiteX4" fmla="*/ 1369194 w 3622314"/>
              <a:gd name="connsiteY4" fmla="*/ 2336383 h 2449808"/>
              <a:gd name="connsiteX5" fmla="*/ 718882 w 3622314"/>
              <a:gd name="connsiteY5" fmla="*/ 1855037 h 2449808"/>
              <a:gd name="connsiteX6" fmla="*/ 0 w 3622314"/>
              <a:gd name="connsiteY6" fmla="*/ 1801486 h 2449808"/>
              <a:gd name="connsiteX7" fmla="*/ 522032 w 3622314"/>
              <a:gd name="connsiteY7" fmla="*/ 1402667 h 2449808"/>
              <a:gd name="connsiteX8" fmla="*/ 546959 w 3622314"/>
              <a:gd name="connsiteY8" fmla="*/ 938886 h 2449808"/>
              <a:gd name="connsiteX0" fmla="*/ 546959 w 3622314"/>
              <a:gd name="connsiteY0" fmla="*/ 938886 h 2449201"/>
              <a:gd name="connsiteX1" fmla="*/ 2017734 w 3622314"/>
              <a:gd name="connsiteY1" fmla="*/ 127 h 2449201"/>
              <a:gd name="connsiteX2" fmla="*/ 3622310 w 3622314"/>
              <a:gd name="connsiteY2" fmla="*/ 1169663 h 2449201"/>
              <a:gd name="connsiteX3" fmla="*/ 2459104 w 3622314"/>
              <a:gd name="connsiteY3" fmla="*/ 2412812 h 2449201"/>
              <a:gd name="connsiteX4" fmla="*/ 1369194 w 3622314"/>
              <a:gd name="connsiteY4" fmla="*/ 2336383 h 2449201"/>
              <a:gd name="connsiteX5" fmla="*/ 718882 w 3622314"/>
              <a:gd name="connsiteY5" fmla="*/ 1855037 h 2449201"/>
              <a:gd name="connsiteX6" fmla="*/ 0 w 3622314"/>
              <a:gd name="connsiteY6" fmla="*/ 1801486 h 2449201"/>
              <a:gd name="connsiteX7" fmla="*/ 522032 w 3622314"/>
              <a:gd name="connsiteY7" fmla="*/ 1402667 h 2449201"/>
              <a:gd name="connsiteX8" fmla="*/ 546959 w 3622314"/>
              <a:gd name="connsiteY8" fmla="*/ 938886 h 2449201"/>
              <a:gd name="connsiteX0" fmla="*/ 546959 w 3622314"/>
              <a:gd name="connsiteY0" fmla="*/ 938886 h 2451363"/>
              <a:gd name="connsiteX1" fmla="*/ 2017734 w 3622314"/>
              <a:gd name="connsiteY1" fmla="*/ 127 h 2451363"/>
              <a:gd name="connsiteX2" fmla="*/ 3622310 w 3622314"/>
              <a:gd name="connsiteY2" fmla="*/ 1169663 h 2451363"/>
              <a:gd name="connsiteX3" fmla="*/ 2459104 w 3622314"/>
              <a:gd name="connsiteY3" fmla="*/ 2412812 h 2451363"/>
              <a:gd name="connsiteX4" fmla="*/ 1391419 w 3622314"/>
              <a:gd name="connsiteY4" fmla="*/ 2346008 h 2451363"/>
              <a:gd name="connsiteX5" fmla="*/ 718882 w 3622314"/>
              <a:gd name="connsiteY5" fmla="*/ 1855037 h 2451363"/>
              <a:gd name="connsiteX6" fmla="*/ 0 w 3622314"/>
              <a:gd name="connsiteY6" fmla="*/ 1801486 h 2451363"/>
              <a:gd name="connsiteX7" fmla="*/ 522032 w 3622314"/>
              <a:gd name="connsiteY7" fmla="*/ 1402667 h 2451363"/>
              <a:gd name="connsiteX8" fmla="*/ 546959 w 3622314"/>
              <a:gd name="connsiteY8" fmla="*/ 938886 h 2451363"/>
              <a:gd name="connsiteX0" fmla="*/ 546959 w 3622314"/>
              <a:gd name="connsiteY0" fmla="*/ 938886 h 2451363"/>
              <a:gd name="connsiteX1" fmla="*/ 2017734 w 3622314"/>
              <a:gd name="connsiteY1" fmla="*/ 127 h 2451363"/>
              <a:gd name="connsiteX2" fmla="*/ 3622310 w 3622314"/>
              <a:gd name="connsiteY2" fmla="*/ 1169663 h 2451363"/>
              <a:gd name="connsiteX3" fmla="*/ 2459104 w 3622314"/>
              <a:gd name="connsiteY3" fmla="*/ 2412812 h 2451363"/>
              <a:gd name="connsiteX4" fmla="*/ 1391419 w 3622314"/>
              <a:gd name="connsiteY4" fmla="*/ 2346008 h 2451363"/>
              <a:gd name="connsiteX5" fmla="*/ 718882 w 3622314"/>
              <a:gd name="connsiteY5" fmla="*/ 1855037 h 2451363"/>
              <a:gd name="connsiteX6" fmla="*/ 0 w 3622314"/>
              <a:gd name="connsiteY6" fmla="*/ 1801486 h 2451363"/>
              <a:gd name="connsiteX7" fmla="*/ 522032 w 3622314"/>
              <a:gd name="connsiteY7" fmla="*/ 1402667 h 2451363"/>
              <a:gd name="connsiteX8" fmla="*/ 546959 w 3622314"/>
              <a:gd name="connsiteY8" fmla="*/ 938886 h 2451363"/>
              <a:gd name="connsiteX0" fmla="*/ 546959 w 3622314"/>
              <a:gd name="connsiteY0" fmla="*/ 938886 h 2451363"/>
              <a:gd name="connsiteX1" fmla="*/ 2017734 w 3622314"/>
              <a:gd name="connsiteY1" fmla="*/ 127 h 2451363"/>
              <a:gd name="connsiteX2" fmla="*/ 3622310 w 3622314"/>
              <a:gd name="connsiteY2" fmla="*/ 1169663 h 2451363"/>
              <a:gd name="connsiteX3" fmla="*/ 2459104 w 3622314"/>
              <a:gd name="connsiteY3" fmla="*/ 2412812 h 2451363"/>
              <a:gd name="connsiteX4" fmla="*/ 1391419 w 3622314"/>
              <a:gd name="connsiteY4" fmla="*/ 2346008 h 2451363"/>
              <a:gd name="connsiteX5" fmla="*/ 718882 w 3622314"/>
              <a:gd name="connsiteY5" fmla="*/ 1855037 h 2451363"/>
              <a:gd name="connsiteX6" fmla="*/ 0 w 3622314"/>
              <a:gd name="connsiteY6" fmla="*/ 1801486 h 2451363"/>
              <a:gd name="connsiteX7" fmla="*/ 522032 w 3622314"/>
              <a:gd name="connsiteY7" fmla="*/ 1402667 h 2451363"/>
              <a:gd name="connsiteX8" fmla="*/ 546959 w 3622314"/>
              <a:gd name="connsiteY8" fmla="*/ 938886 h 2451363"/>
              <a:gd name="connsiteX0" fmla="*/ 546959 w 3622314"/>
              <a:gd name="connsiteY0" fmla="*/ 938873 h 2451350"/>
              <a:gd name="connsiteX1" fmla="*/ 2017734 w 3622314"/>
              <a:gd name="connsiteY1" fmla="*/ 114 h 2451350"/>
              <a:gd name="connsiteX2" fmla="*/ 3622310 w 3622314"/>
              <a:gd name="connsiteY2" fmla="*/ 1169650 h 2451350"/>
              <a:gd name="connsiteX3" fmla="*/ 2459104 w 3622314"/>
              <a:gd name="connsiteY3" fmla="*/ 2412799 h 2451350"/>
              <a:gd name="connsiteX4" fmla="*/ 1391419 w 3622314"/>
              <a:gd name="connsiteY4" fmla="*/ 2345995 h 2451350"/>
              <a:gd name="connsiteX5" fmla="*/ 718882 w 3622314"/>
              <a:gd name="connsiteY5" fmla="*/ 1855024 h 2451350"/>
              <a:gd name="connsiteX6" fmla="*/ 0 w 3622314"/>
              <a:gd name="connsiteY6" fmla="*/ 1801473 h 2451350"/>
              <a:gd name="connsiteX7" fmla="*/ 522032 w 3622314"/>
              <a:gd name="connsiteY7" fmla="*/ 1402654 h 2451350"/>
              <a:gd name="connsiteX8" fmla="*/ 546959 w 3622314"/>
              <a:gd name="connsiteY8" fmla="*/ 938873 h 2451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22314" h="2451350">
                <a:moveTo>
                  <a:pt x="546959" y="938873"/>
                </a:moveTo>
                <a:cubicBezTo>
                  <a:pt x="723909" y="375402"/>
                  <a:pt x="1395639" y="10864"/>
                  <a:pt x="2017734" y="114"/>
                </a:cubicBezTo>
                <a:cubicBezTo>
                  <a:pt x="2554104" y="-7461"/>
                  <a:pt x="3609073" y="363123"/>
                  <a:pt x="3622310" y="1169650"/>
                </a:cubicBezTo>
                <a:cubicBezTo>
                  <a:pt x="3624435" y="2044839"/>
                  <a:pt x="2854732" y="2319682"/>
                  <a:pt x="2459104" y="2412799"/>
                </a:cubicBezTo>
                <a:cubicBezTo>
                  <a:pt x="2079351" y="2499566"/>
                  <a:pt x="1624203" y="2423416"/>
                  <a:pt x="1391419" y="2345995"/>
                </a:cubicBezTo>
                <a:cubicBezTo>
                  <a:pt x="1216982" y="2289281"/>
                  <a:pt x="871094" y="2081777"/>
                  <a:pt x="718882" y="1855024"/>
                </a:cubicBezTo>
                <a:lnTo>
                  <a:pt x="0" y="1801473"/>
                </a:lnTo>
                <a:lnTo>
                  <a:pt x="522032" y="1402654"/>
                </a:lnTo>
                <a:cubicBezTo>
                  <a:pt x="503432" y="1265469"/>
                  <a:pt x="491350" y="1169422"/>
                  <a:pt x="546959" y="938873"/>
                </a:cubicBezTo>
                <a:close/>
              </a:path>
            </a:pathLst>
          </a:custGeom>
          <a:solidFill>
            <a:srgbClr val="F9DD9F">
              <a:alpha val="70000"/>
            </a:srgbClr>
          </a:solidFill>
          <a:ln w="1270">
            <a:noFill/>
          </a:ln>
        </p:spPr>
        <p:txBody>
          <a:bodyPr lIns="1044000" rIns="180000" anchor="ctr" anchorCtr="0"/>
          <a:lstStyle>
            <a:lvl1pPr marL="0" indent="0" algn="l">
              <a:buNone/>
              <a:defRPr sz="1800">
                <a:solidFill>
                  <a:srgbClr val="32A2B8"/>
                </a:solidFill>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3846215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Otsikko ja sisältö 3">
    <p:spTree>
      <p:nvGrpSpPr>
        <p:cNvPr id="1" name=""/>
        <p:cNvGrpSpPr/>
        <p:nvPr/>
      </p:nvGrpSpPr>
      <p:grpSpPr>
        <a:xfrm>
          <a:off x="0" y="0"/>
          <a:ext cx="0" cy="0"/>
          <a:chOff x="0" y="0"/>
          <a:chExt cx="0" cy="0"/>
        </a:xfrm>
      </p:grpSpPr>
      <p:sp>
        <p:nvSpPr>
          <p:cNvPr id="10" name="Sisällön paikkamerkki 19">
            <a:extLst>
              <a:ext uri="{FF2B5EF4-FFF2-40B4-BE49-F238E27FC236}">
                <a16:creationId xmlns:a16="http://schemas.microsoft.com/office/drawing/2014/main" id="{97949034-E3D7-4696-AC51-1CB17201212A}"/>
              </a:ext>
            </a:extLst>
          </p:cNvPr>
          <p:cNvSpPr>
            <a:spLocks noGrp="1"/>
          </p:cNvSpPr>
          <p:nvPr>
            <p:ph sz="quarter" idx="15"/>
          </p:nvPr>
        </p:nvSpPr>
        <p:spPr>
          <a:xfrm>
            <a:off x="856800" y="4561200"/>
            <a:ext cx="10490400" cy="1435100"/>
          </a:xfrm>
          <a:solidFill>
            <a:srgbClr val="32A2B8"/>
          </a:solidFill>
        </p:spPr>
        <p:txBody>
          <a:bodyPr lIns="162000" tIns="108000" rIns="72000" bIns="72000"/>
          <a:lstStyle>
            <a:lvl1pPr marL="0" indent="0">
              <a:lnSpc>
                <a:spcPct val="100000"/>
              </a:lnSpc>
              <a:spcBef>
                <a:spcPts val="0"/>
              </a:spcBef>
              <a:buNone/>
              <a:defRPr sz="1800" b="0" i="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2327500"/>
          </a:xfrm>
        </p:spPr>
        <p:txBody>
          <a:bodyPr/>
          <a:lstStyle>
            <a:lvl1pPr>
              <a:lnSpc>
                <a:spcPct val="95000"/>
              </a:lnSpc>
              <a:defRPr/>
            </a:lvl1pPr>
            <a:lvl2pPr>
              <a:lnSpc>
                <a:spcPct val="95000"/>
              </a:lnSpc>
              <a:defRPr b="0" i="1">
                <a:latin typeface="Calibri" panose="020F0502020204030204" pitchFamily="34" charset="0"/>
                <a:cs typeface="Calibri" panose="020F0502020204030204" pitchFamily="34" charset="0"/>
              </a:defRPr>
            </a:lvl2pPr>
            <a:lvl3pPr>
              <a:lnSpc>
                <a:spcPct val="95000"/>
              </a:lnSpc>
              <a:defRPr b="0" i="1">
                <a:latin typeface="Calibri" panose="020F0502020204030204" pitchFamily="34" charset="0"/>
                <a:cs typeface="Calibri" panose="020F0502020204030204" pitchFamily="34" charset="0"/>
              </a:defRPr>
            </a:lvl3pPr>
            <a:lvl4pPr>
              <a:lnSpc>
                <a:spcPct val="95000"/>
              </a:lnSpc>
              <a:defRPr b="0" i="1">
                <a:latin typeface="Calibri" panose="020F0502020204030204" pitchFamily="34" charset="0"/>
                <a:cs typeface="Calibri" panose="020F0502020204030204" pitchFamily="34" charset="0"/>
              </a:defRPr>
            </a:lvl4pPr>
            <a:lvl5pPr>
              <a:lnSpc>
                <a:spcPct val="95000"/>
              </a:lnSpc>
              <a:defRPr b="0" i="1">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6BB542C8-E220-EB4C-8545-A0751924BD2C}"/>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CA019DC-0B83-4CB8-A138-887B2617AA2C}" type="datetime1">
              <a:rPr lang="fi-FI" smtClean="0"/>
              <a:t>15.9.2025</a:t>
            </a:fld>
            <a:endParaRPr lang="fi-FI"/>
          </a:p>
        </p:txBody>
      </p:sp>
      <p:sp>
        <p:nvSpPr>
          <p:cNvPr id="12" name="Alatunnisteen paikkamerkki 32">
            <a:extLst>
              <a:ext uri="{FF2B5EF4-FFF2-40B4-BE49-F238E27FC236}">
                <a16:creationId xmlns:a16="http://schemas.microsoft.com/office/drawing/2014/main" id="{09B8C90C-0455-6844-953E-14308BA2FF48}"/>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EE001769-63BE-BF4C-839E-D88A79584C16}"/>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30817595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Väliotsikkodia">
    <p:bg>
      <p:bgPr>
        <a:solidFill>
          <a:srgbClr val="32A2B8"/>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hasCustomPrompt="1"/>
          </p:nvPr>
        </p:nvSpPr>
        <p:spPr>
          <a:xfrm>
            <a:off x="817665" y="2049221"/>
            <a:ext cx="9144000" cy="2387600"/>
          </a:xfrm>
        </p:spPr>
        <p:txBody>
          <a:bodyPr anchor="b">
            <a:normAutofit/>
          </a:bodyPr>
          <a:lstStyle>
            <a:lvl1pPr algn="l">
              <a:defRPr sz="4401" b="1" i="0" cap="none">
                <a:solidFill>
                  <a:schemeClr val="bg1"/>
                </a:solidFill>
                <a:effectLst/>
                <a:latin typeface="Calibri" panose="020F0502020204030204" pitchFamily="34" charset="0"/>
                <a:cs typeface="Calibri" panose="020F0502020204030204" pitchFamily="34" charset="0"/>
              </a:defRPr>
            </a:lvl1pPr>
          </a:lstStyle>
          <a:p>
            <a:r>
              <a:rPr lang="fi-FI" noProof="0"/>
              <a:t>Väliotsikkokalvo </a:t>
            </a:r>
          </a:p>
        </p:txBody>
      </p:sp>
      <p:pic>
        <p:nvPicPr>
          <p:cNvPr id="15" name="Kuva 17">
            <a:extLst>
              <a:ext uri="{FF2B5EF4-FFF2-40B4-BE49-F238E27FC236}">
                <a16:creationId xmlns:a16="http://schemas.microsoft.com/office/drawing/2014/main" id="{CA3F4F67-0BD0-F249-8679-0A1DB4EAD87B}"/>
              </a:ext>
            </a:extLst>
          </p:cNvPr>
          <p:cNvPicPr>
            <a:picLocks noChangeAspect="1"/>
          </p:cNvPicPr>
          <p:nvPr userDrawn="1"/>
        </p:nvPicPr>
        <p:blipFill rotWithShape="1">
          <a:blip r:embed="rId2"/>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338624745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Otsikko ja sisältö 4">
    <p:spTree>
      <p:nvGrpSpPr>
        <p:cNvPr id="1" name=""/>
        <p:cNvGrpSpPr/>
        <p:nvPr/>
      </p:nvGrpSpPr>
      <p:grpSpPr>
        <a:xfrm>
          <a:off x="0" y="0"/>
          <a:ext cx="0" cy="0"/>
          <a:chOff x="0" y="0"/>
          <a:chExt cx="0" cy="0"/>
        </a:xfrm>
      </p:grpSpPr>
      <p:sp>
        <p:nvSpPr>
          <p:cNvPr id="10" name="Sisällön paikkamerkki 19">
            <a:extLst>
              <a:ext uri="{FF2B5EF4-FFF2-40B4-BE49-F238E27FC236}">
                <a16:creationId xmlns:a16="http://schemas.microsoft.com/office/drawing/2014/main" id="{97949034-E3D7-4696-AC51-1CB17201212A}"/>
              </a:ext>
            </a:extLst>
          </p:cNvPr>
          <p:cNvSpPr>
            <a:spLocks noGrp="1"/>
          </p:cNvSpPr>
          <p:nvPr>
            <p:ph sz="quarter" idx="15"/>
          </p:nvPr>
        </p:nvSpPr>
        <p:spPr>
          <a:xfrm>
            <a:off x="856800" y="4561200"/>
            <a:ext cx="10490400" cy="1435100"/>
          </a:xfrm>
          <a:solidFill>
            <a:srgbClr val="EEF2F5"/>
          </a:solidFill>
        </p:spPr>
        <p:txBody>
          <a:bodyPr lIns="162000" tIns="108000" rIns="72000" bIns="72000"/>
          <a:lstStyle>
            <a:lvl1pPr marL="0" indent="0">
              <a:lnSpc>
                <a:spcPct val="100000"/>
              </a:lnSpc>
              <a:spcBef>
                <a:spcPts val="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2327500"/>
          </a:xfrm>
        </p:spPr>
        <p:txBody>
          <a:bodyPr/>
          <a:lstStyle>
            <a:lvl1pPr>
              <a:lnSpc>
                <a:spcPct val="95000"/>
              </a:lnSpc>
              <a:defRPr/>
            </a:lvl1pPr>
            <a:lvl2pPr>
              <a:lnSpc>
                <a:spcPct val="95000"/>
              </a:lnSpc>
              <a:defRPr b="0" i="1">
                <a:latin typeface="Calibri" panose="020F0502020204030204" pitchFamily="34" charset="0"/>
                <a:cs typeface="Calibri" panose="020F0502020204030204" pitchFamily="34" charset="0"/>
              </a:defRPr>
            </a:lvl2pPr>
            <a:lvl3pPr>
              <a:lnSpc>
                <a:spcPct val="95000"/>
              </a:lnSpc>
              <a:defRPr b="0" i="1">
                <a:latin typeface="Calibri" panose="020F0502020204030204" pitchFamily="34" charset="0"/>
                <a:cs typeface="Calibri" panose="020F0502020204030204" pitchFamily="34" charset="0"/>
              </a:defRPr>
            </a:lvl3pPr>
            <a:lvl4pPr>
              <a:lnSpc>
                <a:spcPct val="95000"/>
              </a:lnSpc>
              <a:defRPr b="0" i="1">
                <a:latin typeface="Calibri" panose="020F0502020204030204" pitchFamily="34" charset="0"/>
                <a:cs typeface="Calibri" panose="020F0502020204030204" pitchFamily="34" charset="0"/>
              </a:defRPr>
            </a:lvl4pPr>
            <a:lvl5pPr>
              <a:lnSpc>
                <a:spcPct val="95000"/>
              </a:lnSpc>
              <a:defRPr b="0" i="1">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6BB542C8-E220-EB4C-8545-A0751924BD2C}"/>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0008AC1C-4A1A-4156-B54D-FD4B46188898}" type="datetime1">
              <a:rPr lang="fi-FI" smtClean="0"/>
              <a:t>15.9.2025</a:t>
            </a:fld>
            <a:endParaRPr lang="fi-FI"/>
          </a:p>
        </p:txBody>
      </p:sp>
      <p:sp>
        <p:nvSpPr>
          <p:cNvPr id="12" name="Alatunnisteen paikkamerkki 32">
            <a:extLst>
              <a:ext uri="{FF2B5EF4-FFF2-40B4-BE49-F238E27FC236}">
                <a16:creationId xmlns:a16="http://schemas.microsoft.com/office/drawing/2014/main" id="{09B8C90C-0455-6844-953E-14308BA2FF48}"/>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EE001769-63BE-BF4C-839E-D88A79584C16}"/>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16585143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Otsikko ja sisältö 5">
    <p:spTree>
      <p:nvGrpSpPr>
        <p:cNvPr id="1" name=""/>
        <p:cNvGrpSpPr/>
        <p:nvPr/>
      </p:nvGrpSpPr>
      <p:grpSpPr>
        <a:xfrm>
          <a:off x="0" y="0"/>
          <a:ext cx="0" cy="0"/>
          <a:chOff x="0" y="0"/>
          <a:chExt cx="0" cy="0"/>
        </a:xfrm>
      </p:grpSpPr>
      <p:sp>
        <p:nvSpPr>
          <p:cNvPr id="10" name="Sisällön paikkamerkki 19">
            <a:extLst>
              <a:ext uri="{FF2B5EF4-FFF2-40B4-BE49-F238E27FC236}">
                <a16:creationId xmlns:a16="http://schemas.microsoft.com/office/drawing/2014/main" id="{97949034-E3D7-4696-AC51-1CB17201212A}"/>
              </a:ext>
            </a:extLst>
          </p:cNvPr>
          <p:cNvSpPr>
            <a:spLocks noGrp="1"/>
          </p:cNvSpPr>
          <p:nvPr>
            <p:ph sz="quarter" idx="15"/>
          </p:nvPr>
        </p:nvSpPr>
        <p:spPr>
          <a:xfrm>
            <a:off x="856800" y="4561200"/>
            <a:ext cx="10490400" cy="1435100"/>
          </a:xfrm>
          <a:solidFill>
            <a:srgbClr val="F2F2F2"/>
          </a:solidFill>
        </p:spPr>
        <p:txBody>
          <a:bodyPr lIns="162000" tIns="108000" rIns="72000" bIns="72000"/>
          <a:lstStyle>
            <a:lvl1pPr marL="0" indent="0">
              <a:lnSpc>
                <a:spcPct val="100000"/>
              </a:lnSpc>
              <a:spcBef>
                <a:spcPts val="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2327500"/>
          </a:xfrm>
        </p:spPr>
        <p:txBody>
          <a:bodyPr/>
          <a:lstStyle>
            <a:lvl1pPr>
              <a:lnSpc>
                <a:spcPct val="95000"/>
              </a:lnSpc>
              <a:defRPr/>
            </a:lvl1pPr>
            <a:lvl2pPr>
              <a:lnSpc>
                <a:spcPct val="95000"/>
              </a:lnSpc>
              <a:defRPr b="0" i="1">
                <a:latin typeface="Calibri" panose="020F0502020204030204" pitchFamily="34" charset="0"/>
                <a:cs typeface="Calibri" panose="020F0502020204030204" pitchFamily="34" charset="0"/>
              </a:defRPr>
            </a:lvl2pPr>
            <a:lvl3pPr>
              <a:lnSpc>
                <a:spcPct val="95000"/>
              </a:lnSpc>
              <a:defRPr b="0" i="1">
                <a:latin typeface="Calibri" panose="020F0502020204030204" pitchFamily="34" charset="0"/>
                <a:cs typeface="Calibri" panose="020F0502020204030204" pitchFamily="34" charset="0"/>
              </a:defRPr>
            </a:lvl3pPr>
            <a:lvl4pPr>
              <a:lnSpc>
                <a:spcPct val="95000"/>
              </a:lnSpc>
              <a:defRPr b="0" i="1">
                <a:latin typeface="Calibri" panose="020F0502020204030204" pitchFamily="34" charset="0"/>
                <a:cs typeface="Calibri" panose="020F0502020204030204" pitchFamily="34" charset="0"/>
              </a:defRPr>
            </a:lvl4pPr>
            <a:lvl5pPr>
              <a:lnSpc>
                <a:spcPct val="95000"/>
              </a:lnSpc>
              <a:defRPr b="0" i="1">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6BB542C8-E220-EB4C-8545-A0751924BD2C}"/>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F31D24DD-343B-410D-861C-C34DD2E7C97B}" type="datetime1">
              <a:rPr lang="fi-FI" smtClean="0"/>
              <a:t>15.9.2025</a:t>
            </a:fld>
            <a:endParaRPr lang="fi-FI"/>
          </a:p>
        </p:txBody>
      </p:sp>
      <p:sp>
        <p:nvSpPr>
          <p:cNvPr id="12" name="Alatunnisteen paikkamerkki 32">
            <a:extLst>
              <a:ext uri="{FF2B5EF4-FFF2-40B4-BE49-F238E27FC236}">
                <a16:creationId xmlns:a16="http://schemas.microsoft.com/office/drawing/2014/main" id="{09B8C90C-0455-6844-953E-14308BA2FF48}"/>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EE001769-63BE-BF4C-839E-D88A79584C16}"/>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20225896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tsikko ja sisältö 6">
    <p:spTree>
      <p:nvGrpSpPr>
        <p:cNvPr id="1" name=""/>
        <p:cNvGrpSpPr/>
        <p:nvPr/>
      </p:nvGrpSpPr>
      <p:grpSpPr>
        <a:xfrm>
          <a:off x="0" y="0"/>
          <a:ext cx="0" cy="0"/>
          <a:chOff x="0" y="0"/>
          <a:chExt cx="0" cy="0"/>
        </a:xfrm>
      </p:grpSpPr>
      <p:sp>
        <p:nvSpPr>
          <p:cNvPr id="10" name="Sisällön paikkamerkki 19">
            <a:extLst>
              <a:ext uri="{FF2B5EF4-FFF2-40B4-BE49-F238E27FC236}">
                <a16:creationId xmlns:a16="http://schemas.microsoft.com/office/drawing/2014/main" id="{97949034-E3D7-4696-AC51-1CB17201212A}"/>
              </a:ext>
            </a:extLst>
          </p:cNvPr>
          <p:cNvSpPr>
            <a:spLocks noGrp="1"/>
          </p:cNvSpPr>
          <p:nvPr>
            <p:ph sz="quarter" idx="15"/>
          </p:nvPr>
        </p:nvSpPr>
        <p:spPr>
          <a:xfrm>
            <a:off x="856800" y="4561200"/>
            <a:ext cx="10490400" cy="1435100"/>
          </a:xfrm>
          <a:solidFill>
            <a:srgbClr val="FBEBC5"/>
          </a:solidFill>
        </p:spPr>
        <p:txBody>
          <a:bodyPr lIns="162000" tIns="108000" rIns="72000" bIns="72000"/>
          <a:lstStyle>
            <a:lvl1pPr marL="0" indent="0">
              <a:lnSpc>
                <a:spcPct val="100000"/>
              </a:lnSpc>
              <a:spcBef>
                <a:spcPts val="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2327500"/>
          </a:xfrm>
        </p:spPr>
        <p:txBody>
          <a:bodyPr/>
          <a:lstStyle>
            <a:lvl1pPr>
              <a:lnSpc>
                <a:spcPct val="95000"/>
              </a:lnSpc>
              <a:defRPr/>
            </a:lvl1pPr>
            <a:lvl2pPr>
              <a:lnSpc>
                <a:spcPct val="95000"/>
              </a:lnSpc>
              <a:defRPr b="0" i="1">
                <a:latin typeface="Calibri" panose="020F0502020204030204" pitchFamily="34" charset="0"/>
                <a:cs typeface="Calibri" panose="020F0502020204030204" pitchFamily="34" charset="0"/>
              </a:defRPr>
            </a:lvl2pPr>
            <a:lvl3pPr>
              <a:lnSpc>
                <a:spcPct val="95000"/>
              </a:lnSpc>
              <a:defRPr b="0" i="1">
                <a:latin typeface="Calibri" panose="020F0502020204030204" pitchFamily="34" charset="0"/>
                <a:cs typeface="Calibri" panose="020F0502020204030204" pitchFamily="34" charset="0"/>
              </a:defRPr>
            </a:lvl3pPr>
            <a:lvl4pPr>
              <a:lnSpc>
                <a:spcPct val="95000"/>
              </a:lnSpc>
              <a:defRPr b="0" i="1">
                <a:latin typeface="Calibri" panose="020F0502020204030204" pitchFamily="34" charset="0"/>
                <a:cs typeface="Calibri" panose="020F0502020204030204" pitchFamily="34" charset="0"/>
              </a:defRPr>
            </a:lvl4pPr>
            <a:lvl5pPr>
              <a:lnSpc>
                <a:spcPct val="95000"/>
              </a:lnSpc>
              <a:defRPr b="0" i="1">
                <a:latin typeface="Calibri" panose="020F0502020204030204" pitchFamily="34" charset="0"/>
                <a:cs typeface="Calibri" panose="020F050202020403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6BB542C8-E220-EB4C-8545-A0751924BD2C}"/>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2E73DD52-E25B-4E38-9799-0D240073AE51}" type="datetime1">
              <a:rPr lang="fi-FI" smtClean="0"/>
              <a:t>15.9.2025</a:t>
            </a:fld>
            <a:endParaRPr lang="fi-FI"/>
          </a:p>
        </p:txBody>
      </p:sp>
      <p:sp>
        <p:nvSpPr>
          <p:cNvPr id="12" name="Alatunnisteen paikkamerkki 32">
            <a:extLst>
              <a:ext uri="{FF2B5EF4-FFF2-40B4-BE49-F238E27FC236}">
                <a16:creationId xmlns:a16="http://schemas.microsoft.com/office/drawing/2014/main" id="{09B8C90C-0455-6844-953E-14308BA2FF48}"/>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EE001769-63BE-BF4C-839E-D88A79584C16}"/>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40935570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Kaksi sisältökohdett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4" y="1801092"/>
            <a:ext cx="5243039" cy="41616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Sisällön paikkamerkki 5">
            <a:extLst>
              <a:ext uri="{FF2B5EF4-FFF2-40B4-BE49-F238E27FC236}">
                <a16:creationId xmlns:a16="http://schemas.microsoft.com/office/drawing/2014/main" id="{E63EE8E8-1A60-473D-8CC6-075BC7D543DF}"/>
              </a:ext>
            </a:extLst>
          </p:cNvPr>
          <p:cNvSpPr>
            <a:spLocks noGrp="1"/>
          </p:cNvSpPr>
          <p:nvPr>
            <p:ph sz="quarter" idx="14"/>
          </p:nvPr>
        </p:nvSpPr>
        <p:spPr>
          <a:xfrm>
            <a:off x="6107994" y="1801092"/>
            <a:ext cx="5243039" cy="41616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0A7CC297-2464-0F4C-88EE-6D8145B84DF4}"/>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DAA3B418-A8C8-4F9E-AA2C-EA089B19FA3A}" type="datetime1">
              <a:rPr lang="fi-FI" smtClean="0"/>
              <a:t>15.9.2025</a:t>
            </a:fld>
            <a:endParaRPr lang="fi-FI"/>
          </a:p>
        </p:txBody>
      </p:sp>
      <p:sp>
        <p:nvSpPr>
          <p:cNvPr id="12" name="Alatunnisteen paikkamerkki 32">
            <a:extLst>
              <a:ext uri="{FF2B5EF4-FFF2-40B4-BE49-F238E27FC236}">
                <a16:creationId xmlns:a16="http://schemas.microsoft.com/office/drawing/2014/main" id="{A8AACD6A-6F0F-414A-9AFC-85593BA2C3EF}"/>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D75BAAAA-2306-AB42-BA23-638C2E356AD9}"/>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33496369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Kaksi sisältökohdetta 2">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4" y="1801092"/>
            <a:ext cx="5243039" cy="4161600"/>
          </a:xfrm>
        </p:spPr>
        <p:txBody>
          <a:bodyPr tIns="180000"/>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Sisällön paikkamerkki 5">
            <a:extLst>
              <a:ext uri="{FF2B5EF4-FFF2-40B4-BE49-F238E27FC236}">
                <a16:creationId xmlns:a16="http://schemas.microsoft.com/office/drawing/2014/main" id="{E63EE8E8-1A60-473D-8CC6-075BC7D543DF}"/>
              </a:ext>
            </a:extLst>
          </p:cNvPr>
          <p:cNvSpPr>
            <a:spLocks noGrp="1"/>
          </p:cNvSpPr>
          <p:nvPr>
            <p:ph sz="quarter" idx="14"/>
          </p:nvPr>
        </p:nvSpPr>
        <p:spPr>
          <a:xfrm>
            <a:off x="6286588" y="1801092"/>
            <a:ext cx="5243039" cy="4161600"/>
          </a:xfrm>
          <a:solidFill>
            <a:srgbClr val="E7EFEB"/>
          </a:solidFill>
        </p:spPr>
        <p:txBody>
          <a:bodyPr tIns="180000"/>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0A7CC297-2464-0F4C-88EE-6D8145B84DF4}"/>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C87074E7-5392-4CE1-8C89-3BDC6EF7E7DA}" type="datetime1">
              <a:rPr lang="fi-FI" smtClean="0"/>
              <a:t>15.9.2025</a:t>
            </a:fld>
            <a:endParaRPr lang="fi-FI"/>
          </a:p>
        </p:txBody>
      </p:sp>
      <p:sp>
        <p:nvSpPr>
          <p:cNvPr id="12" name="Alatunnisteen paikkamerkki 32">
            <a:extLst>
              <a:ext uri="{FF2B5EF4-FFF2-40B4-BE49-F238E27FC236}">
                <a16:creationId xmlns:a16="http://schemas.microsoft.com/office/drawing/2014/main" id="{A8AACD6A-6F0F-414A-9AFC-85593BA2C3EF}"/>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D75BAAAA-2306-AB42-BA23-638C2E356AD9}"/>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28228186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Kaksi sisältökohdetta 3">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4" y="1801092"/>
            <a:ext cx="5243039" cy="4161600"/>
          </a:xfrm>
        </p:spPr>
        <p:txBody>
          <a:bodyPr tIns="180000"/>
          <a:lstStyle>
            <a:lvl1pPr marL="0" indent="0">
              <a:lnSpc>
                <a:spcPct val="95000"/>
              </a:lnSpc>
              <a:buFontTx/>
              <a:buNone/>
              <a:defRPr sz="2000"/>
            </a:lvl1pPr>
            <a:lvl2pPr marL="531827" indent="0">
              <a:lnSpc>
                <a:spcPct val="95000"/>
              </a:lnSpc>
              <a:buFontTx/>
              <a:buNone/>
              <a:defRPr sz="2000"/>
            </a:lvl2pPr>
            <a:lvl3pPr marL="723921" indent="0">
              <a:lnSpc>
                <a:spcPct val="95000"/>
              </a:lnSpc>
              <a:buFontTx/>
              <a:buNone/>
              <a:defRPr sz="2000"/>
            </a:lvl3pPr>
            <a:lvl4pPr marL="892200" indent="0">
              <a:lnSpc>
                <a:spcPct val="95000"/>
              </a:lnSpc>
              <a:buFontTx/>
              <a:buNone/>
              <a:defRPr sz="2000"/>
            </a:lvl4pPr>
            <a:lvl5pPr marL="1077943" indent="0">
              <a:lnSpc>
                <a:spcPct val="95000"/>
              </a:lnSpc>
              <a:buFontTx/>
              <a:buNone/>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Sisällön paikkamerkki 5">
            <a:extLst>
              <a:ext uri="{FF2B5EF4-FFF2-40B4-BE49-F238E27FC236}">
                <a16:creationId xmlns:a16="http://schemas.microsoft.com/office/drawing/2014/main" id="{E63EE8E8-1A60-473D-8CC6-075BC7D543DF}"/>
              </a:ext>
            </a:extLst>
          </p:cNvPr>
          <p:cNvSpPr>
            <a:spLocks noGrp="1"/>
          </p:cNvSpPr>
          <p:nvPr>
            <p:ph sz="quarter" idx="14"/>
          </p:nvPr>
        </p:nvSpPr>
        <p:spPr>
          <a:xfrm>
            <a:off x="6286588" y="1801092"/>
            <a:ext cx="5243039" cy="4161600"/>
          </a:xfrm>
          <a:solidFill>
            <a:srgbClr val="E7EFEB"/>
          </a:solidFill>
        </p:spPr>
        <p:txBody>
          <a:bodyPr lIns="251999" tIns="180000"/>
          <a:lstStyle>
            <a:lvl1pPr marL="0" indent="0">
              <a:lnSpc>
                <a:spcPct val="95000"/>
              </a:lnSpc>
              <a:buFontTx/>
              <a:buNone/>
              <a:defRPr sz="2000">
                <a:solidFill>
                  <a:schemeClr val="bg2"/>
                </a:solidFill>
              </a:defRPr>
            </a:lvl1pPr>
            <a:lvl2pPr marL="531827" indent="0">
              <a:lnSpc>
                <a:spcPct val="95000"/>
              </a:lnSpc>
              <a:buFontTx/>
              <a:buNone/>
              <a:defRPr sz="2000">
                <a:solidFill>
                  <a:schemeClr val="bg2"/>
                </a:solidFill>
              </a:defRPr>
            </a:lvl2pPr>
            <a:lvl3pPr marL="723921" indent="0">
              <a:lnSpc>
                <a:spcPct val="95000"/>
              </a:lnSpc>
              <a:buFontTx/>
              <a:buNone/>
              <a:defRPr sz="2000">
                <a:solidFill>
                  <a:schemeClr val="bg2"/>
                </a:solidFill>
              </a:defRPr>
            </a:lvl3pPr>
            <a:lvl4pPr marL="892200" indent="0">
              <a:lnSpc>
                <a:spcPct val="95000"/>
              </a:lnSpc>
              <a:buFontTx/>
              <a:buNone/>
              <a:defRPr sz="2000">
                <a:solidFill>
                  <a:schemeClr val="bg2"/>
                </a:solidFill>
              </a:defRPr>
            </a:lvl4pPr>
            <a:lvl5pPr marL="1077943" indent="0">
              <a:lnSpc>
                <a:spcPct val="95000"/>
              </a:lnSpc>
              <a:buFontTx/>
              <a:buNone/>
              <a:defRPr sz="2000">
                <a:solidFill>
                  <a:schemeClr val="bg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1" name="Päivämäärän paikkamerkki 26">
            <a:extLst>
              <a:ext uri="{FF2B5EF4-FFF2-40B4-BE49-F238E27FC236}">
                <a16:creationId xmlns:a16="http://schemas.microsoft.com/office/drawing/2014/main" id="{0A7CC297-2464-0F4C-88EE-6D8145B84DF4}"/>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B3E6C019-8A30-46CE-B323-2BBFC77CF525}" type="datetime1">
              <a:rPr lang="fi-FI" smtClean="0"/>
              <a:t>15.9.2025</a:t>
            </a:fld>
            <a:endParaRPr lang="fi-FI"/>
          </a:p>
        </p:txBody>
      </p:sp>
      <p:sp>
        <p:nvSpPr>
          <p:cNvPr id="12" name="Alatunnisteen paikkamerkki 32">
            <a:extLst>
              <a:ext uri="{FF2B5EF4-FFF2-40B4-BE49-F238E27FC236}">
                <a16:creationId xmlns:a16="http://schemas.microsoft.com/office/drawing/2014/main" id="{A8AACD6A-6F0F-414A-9AFC-85593BA2C3EF}"/>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3" name="Dian numeron paikkamerkki 33">
            <a:extLst>
              <a:ext uri="{FF2B5EF4-FFF2-40B4-BE49-F238E27FC236}">
                <a16:creationId xmlns:a16="http://schemas.microsoft.com/office/drawing/2014/main" id="{D75BAAAA-2306-AB42-BA23-638C2E356AD9}"/>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1351186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Vertailu">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6B915C02-B976-48D6-B328-127C64160B27}"/>
              </a:ext>
            </a:extLst>
          </p:cNvPr>
          <p:cNvSpPr>
            <a:spLocks noGrp="1"/>
          </p:cNvSpPr>
          <p:nvPr>
            <p:ph type="body" sz="quarter" idx="14"/>
          </p:nvPr>
        </p:nvSpPr>
        <p:spPr>
          <a:xfrm>
            <a:off x="781050" y="1800000"/>
            <a:ext cx="3238154" cy="622065"/>
          </a:xfrm>
        </p:spPr>
        <p:txBody>
          <a:bodyPr/>
          <a:lstStyle>
            <a:lvl1pPr marL="0" indent="0">
              <a:lnSpc>
                <a:spcPct val="90000"/>
              </a:lnSpc>
              <a:spcBef>
                <a:spcPts val="0"/>
              </a:spcBef>
              <a:buNone/>
              <a:defRPr sz="20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14" name="Tekstin paikkamerkki 9">
            <a:extLst>
              <a:ext uri="{FF2B5EF4-FFF2-40B4-BE49-F238E27FC236}">
                <a16:creationId xmlns:a16="http://schemas.microsoft.com/office/drawing/2014/main" id="{35B60E41-F74D-4F5B-A840-ED1FA24078DB}"/>
              </a:ext>
            </a:extLst>
          </p:cNvPr>
          <p:cNvSpPr>
            <a:spLocks noGrp="1"/>
          </p:cNvSpPr>
          <p:nvPr>
            <p:ph type="body" sz="quarter" idx="16"/>
          </p:nvPr>
        </p:nvSpPr>
        <p:spPr>
          <a:xfrm>
            <a:off x="4197581" y="1800001"/>
            <a:ext cx="3238154" cy="622064"/>
          </a:xfrm>
        </p:spPr>
        <p:txBody>
          <a:bodyPr/>
          <a:lstStyle>
            <a:lvl1pPr marL="0" indent="0">
              <a:lnSpc>
                <a:spcPct val="90000"/>
              </a:lnSpc>
              <a:spcBef>
                <a:spcPts val="0"/>
              </a:spcBef>
              <a:buNone/>
              <a:defRPr sz="20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16" name="Tekstin paikkamerkki 9">
            <a:extLst>
              <a:ext uri="{FF2B5EF4-FFF2-40B4-BE49-F238E27FC236}">
                <a16:creationId xmlns:a16="http://schemas.microsoft.com/office/drawing/2014/main" id="{4602BD37-4B91-4065-B386-92C318890D97}"/>
              </a:ext>
            </a:extLst>
          </p:cNvPr>
          <p:cNvSpPr>
            <a:spLocks noGrp="1"/>
          </p:cNvSpPr>
          <p:nvPr>
            <p:ph type="body" sz="quarter" idx="18"/>
          </p:nvPr>
        </p:nvSpPr>
        <p:spPr>
          <a:xfrm>
            <a:off x="7722177" y="1800000"/>
            <a:ext cx="3238154" cy="622063"/>
          </a:xfrm>
        </p:spPr>
        <p:txBody>
          <a:bodyPr/>
          <a:lstStyle>
            <a:lvl1pPr marL="0" indent="0">
              <a:lnSpc>
                <a:spcPct val="90000"/>
              </a:lnSpc>
              <a:spcBef>
                <a:spcPts val="0"/>
              </a:spcBef>
              <a:buNone/>
              <a:defRPr sz="20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2484409"/>
            <a:ext cx="3227204" cy="3596335"/>
          </a:xfrm>
        </p:spPr>
        <p:txBody>
          <a:bodyPr/>
          <a:lstStyle>
            <a:lvl1pPr>
              <a:lnSpc>
                <a:spcPct val="95000"/>
              </a:lnSpc>
              <a:spcBef>
                <a:spcPts val="800"/>
              </a:spcBef>
              <a:defRPr sz="2000"/>
            </a:lvl1pPr>
            <a:lvl2pPr>
              <a:lnSpc>
                <a:spcPct val="95000"/>
              </a:lnSpc>
              <a:spcBef>
                <a:spcPts val="800"/>
              </a:spcBef>
              <a:defRPr sz="2000"/>
            </a:lvl2pPr>
            <a:lvl3pPr marL="723920" indent="0">
              <a:buNone/>
              <a:defRPr/>
            </a:lvl3pPr>
          </a:lstStyle>
          <a:p>
            <a:pPr lvl="0"/>
            <a:r>
              <a:rPr lang="en-US"/>
              <a:t>Click to edit Master text styles</a:t>
            </a:r>
          </a:p>
          <a:p>
            <a:pPr lvl="1"/>
            <a:r>
              <a:rPr lang="en-US"/>
              <a:t>Second level</a:t>
            </a:r>
          </a:p>
        </p:txBody>
      </p:sp>
      <p:sp>
        <p:nvSpPr>
          <p:cNvPr id="13" name="Sisällön paikkamerkki 5">
            <a:extLst>
              <a:ext uri="{FF2B5EF4-FFF2-40B4-BE49-F238E27FC236}">
                <a16:creationId xmlns:a16="http://schemas.microsoft.com/office/drawing/2014/main" id="{33801C8A-468B-44D4-B08A-648D158C4049}"/>
              </a:ext>
            </a:extLst>
          </p:cNvPr>
          <p:cNvSpPr>
            <a:spLocks noGrp="1"/>
          </p:cNvSpPr>
          <p:nvPr>
            <p:ph sz="quarter" idx="15"/>
          </p:nvPr>
        </p:nvSpPr>
        <p:spPr>
          <a:xfrm>
            <a:off x="4208531" y="2484409"/>
            <a:ext cx="3227204" cy="3596335"/>
          </a:xfrm>
        </p:spPr>
        <p:txBody>
          <a:bodyPr/>
          <a:lstStyle>
            <a:lvl1pPr>
              <a:lnSpc>
                <a:spcPct val="95000"/>
              </a:lnSpc>
              <a:spcBef>
                <a:spcPts val="800"/>
              </a:spcBef>
              <a:defRPr sz="2000"/>
            </a:lvl1pPr>
            <a:lvl2pPr>
              <a:lnSpc>
                <a:spcPct val="95000"/>
              </a:lnSpc>
              <a:spcBef>
                <a:spcPts val="800"/>
              </a:spcBef>
              <a:defRPr sz="2000"/>
            </a:lvl2pPr>
            <a:lvl3pPr marL="723920" indent="0">
              <a:buNone/>
              <a:defRPr/>
            </a:lvl3pPr>
          </a:lstStyle>
          <a:p>
            <a:pPr lvl="0"/>
            <a:r>
              <a:rPr lang="en-US"/>
              <a:t>Click to edit Master text styles</a:t>
            </a:r>
          </a:p>
          <a:p>
            <a:pPr lvl="1"/>
            <a:r>
              <a:rPr lang="en-US"/>
              <a:t>Second level</a:t>
            </a:r>
          </a:p>
        </p:txBody>
      </p:sp>
      <p:sp>
        <p:nvSpPr>
          <p:cNvPr id="15" name="Sisällön paikkamerkki 5">
            <a:extLst>
              <a:ext uri="{FF2B5EF4-FFF2-40B4-BE49-F238E27FC236}">
                <a16:creationId xmlns:a16="http://schemas.microsoft.com/office/drawing/2014/main" id="{8BA4B4DC-7CA6-48EC-A043-3C135F950C2B}"/>
              </a:ext>
            </a:extLst>
          </p:cNvPr>
          <p:cNvSpPr>
            <a:spLocks noGrp="1"/>
          </p:cNvSpPr>
          <p:nvPr>
            <p:ph sz="quarter" idx="17"/>
          </p:nvPr>
        </p:nvSpPr>
        <p:spPr>
          <a:xfrm>
            <a:off x="7733127" y="2484409"/>
            <a:ext cx="3227204" cy="3596335"/>
          </a:xfrm>
        </p:spPr>
        <p:txBody>
          <a:bodyPr/>
          <a:lstStyle>
            <a:lvl1pPr>
              <a:lnSpc>
                <a:spcPct val="95000"/>
              </a:lnSpc>
              <a:spcBef>
                <a:spcPts val="800"/>
              </a:spcBef>
              <a:defRPr sz="2000"/>
            </a:lvl1pPr>
            <a:lvl2pPr>
              <a:lnSpc>
                <a:spcPct val="95000"/>
              </a:lnSpc>
              <a:spcBef>
                <a:spcPts val="800"/>
              </a:spcBef>
              <a:defRPr sz="2000"/>
            </a:lvl2pPr>
            <a:lvl3pPr marL="723920" indent="0">
              <a:buNone/>
              <a:defRPr/>
            </a:lvl3pPr>
          </a:lstStyle>
          <a:p>
            <a:pPr lvl="0"/>
            <a:r>
              <a:rPr lang="en-US"/>
              <a:t>Click to edit Master text styles</a:t>
            </a:r>
          </a:p>
          <a:p>
            <a:pPr lvl="1"/>
            <a:r>
              <a:rPr lang="en-US"/>
              <a:t>Second level</a:t>
            </a:r>
          </a:p>
        </p:txBody>
      </p:sp>
      <p:sp>
        <p:nvSpPr>
          <p:cNvPr id="12" name="Päivämäärän paikkamerkki 26">
            <a:extLst>
              <a:ext uri="{FF2B5EF4-FFF2-40B4-BE49-F238E27FC236}">
                <a16:creationId xmlns:a16="http://schemas.microsoft.com/office/drawing/2014/main" id="{04CEFFA8-BD35-B44F-94E8-2B06D4183902}"/>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9C7CDCEF-1729-4127-B985-94E3095A7ACE}" type="datetime1">
              <a:rPr lang="fi-FI" smtClean="0"/>
              <a:t>15.9.2025</a:t>
            </a:fld>
            <a:endParaRPr lang="fi-FI"/>
          </a:p>
        </p:txBody>
      </p:sp>
      <p:sp>
        <p:nvSpPr>
          <p:cNvPr id="17" name="Alatunnisteen paikkamerkki 32">
            <a:extLst>
              <a:ext uri="{FF2B5EF4-FFF2-40B4-BE49-F238E27FC236}">
                <a16:creationId xmlns:a16="http://schemas.microsoft.com/office/drawing/2014/main" id="{2D0212E6-38F7-A54B-A2EF-DA0D6C06541F}"/>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8" name="Dian numeron paikkamerkki 33">
            <a:extLst>
              <a:ext uri="{FF2B5EF4-FFF2-40B4-BE49-F238E27FC236}">
                <a16:creationId xmlns:a16="http://schemas.microsoft.com/office/drawing/2014/main" id="{799A609C-E7BA-4A4C-A9F2-B86087B68F3E}"/>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6493686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Vertailu 2">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6B915C02-B976-48D6-B328-127C64160B27}"/>
              </a:ext>
            </a:extLst>
          </p:cNvPr>
          <p:cNvSpPr>
            <a:spLocks noGrp="1"/>
          </p:cNvSpPr>
          <p:nvPr>
            <p:ph type="body" sz="quarter" idx="14"/>
          </p:nvPr>
        </p:nvSpPr>
        <p:spPr>
          <a:xfrm>
            <a:off x="781051" y="1793276"/>
            <a:ext cx="1804903" cy="832656"/>
          </a:xfrm>
        </p:spPr>
        <p:txBody>
          <a:bodyPr/>
          <a:lstStyle>
            <a:lvl1pPr marL="0" indent="0">
              <a:lnSpc>
                <a:spcPct val="90000"/>
              </a:lnSpc>
              <a:spcBef>
                <a:spcPts val="0"/>
              </a:spcBef>
              <a:buNone/>
              <a:defRPr sz="18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2701427"/>
            <a:ext cx="1798800" cy="3485123"/>
          </a:xfrm>
        </p:spPr>
        <p:txBody>
          <a:bodyPr/>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24" name="Tekstin paikkamerkki 9">
            <a:extLst>
              <a:ext uri="{FF2B5EF4-FFF2-40B4-BE49-F238E27FC236}">
                <a16:creationId xmlns:a16="http://schemas.microsoft.com/office/drawing/2014/main" id="{292748A7-FA90-4CD4-A9BC-0F0FE6AE9A78}"/>
              </a:ext>
            </a:extLst>
          </p:cNvPr>
          <p:cNvSpPr>
            <a:spLocks noGrp="1"/>
          </p:cNvSpPr>
          <p:nvPr>
            <p:ph type="body" sz="quarter" idx="15"/>
          </p:nvPr>
        </p:nvSpPr>
        <p:spPr>
          <a:xfrm>
            <a:off x="2749552" y="1793276"/>
            <a:ext cx="1804903" cy="832656"/>
          </a:xfrm>
        </p:spPr>
        <p:txBody>
          <a:bodyPr/>
          <a:lstStyle>
            <a:lvl1pPr marL="0" indent="0">
              <a:lnSpc>
                <a:spcPct val="90000"/>
              </a:lnSpc>
              <a:spcBef>
                <a:spcPts val="0"/>
              </a:spcBef>
              <a:buNone/>
              <a:defRPr sz="18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25" name="Sisällön paikkamerkki 5">
            <a:extLst>
              <a:ext uri="{FF2B5EF4-FFF2-40B4-BE49-F238E27FC236}">
                <a16:creationId xmlns:a16="http://schemas.microsoft.com/office/drawing/2014/main" id="{B3423D40-E17C-424F-B4BF-A1B1B14322E2}"/>
              </a:ext>
            </a:extLst>
          </p:cNvPr>
          <p:cNvSpPr>
            <a:spLocks noGrp="1"/>
          </p:cNvSpPr>
          <p:nvPr>
            <p:ph sz="quarter" idx="16"/>
          </p:nvPr>
        </p:nvSpPr>
        <p:spPr>
          <a:xfrm>
            <a:off x="2760500" y="2701427"/>
            <a:ext cx="1798800" cy="3485123"/>
          </a:xfrm>
        </p:spPr>
        <p:txBody>
          <a:bodyPr/>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26" name="Tekstin paikkamerkki 9">
            <a:extLst>
              <a:ext uri="{FF2B5EF4-FFF2-40B4-BE49-F238E27FC236}">
                <a16:creationId xmlns:a16="http://schemas.microsoft.com/office/drawing/2014/main" id="{78847460-0AE1-4B43-9C1D-39A42CA0CCFE}"/>
              </a:ext>
            </a:extLst>
          </p:cNvPr>
          <p:cNvSpPr>
            <a:spLocks noGrp="1"/>
          </p:cNvSpPr>
          <p:nvPr>
            <p:ph type="body" sz="quarter" idx="17"/>
          </p:nvPr>
        </p:nvSpPr>
        <p:spPr>
          <a:xfrm>
            <a:off x="4718053" y="1793276"/>
            <a:ext cx="1804903" cy="832656"/>
          </a:xfrm>
        </p:spPr>
        <p:txBody>
          <a:bodyPr/>
          <a:lstStyle>
            <a:lvl1pPr marL="0" indent="0">
              <a:lnSpc>
                <a:spcPct val="90000"/>
              </a:lnSpc>
              <a:spcBef>
                <a:spcPts val="0"/>
              </a:spcBef>
              <a:buNone/>
              <a:defRPr sz="18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27" name="Sisällön paikkamerkki 5">
            <a:extLst>
              <a:ext uri="{FF2B5EF4-FFF2-40B4-BE49-F238E27FC236}">
                <a16:creationId xmlns:a16="http://schemas.microsoft.com/office/drawing/2014/main" id="{350E0842-9C04-4F7F-AAF7-6B81BF9904D9}"/>
              </a:ext>
            </a:extLst>
          </p:cNvPr>
          <p:cNvSpPr>
            <a:spLocks noGrp="1"/>
          </p:cNvSpPr>
          <p:nvPr>
            <p:ph sz="quarter" idx="18"/>
          </p:nvPr>
        </p:nvSpPr>
        <p:spPr>
          <a:xfrm>
            <a:off x="4729000" y="2701427"/>
            <a:ext cx="1798800" cy="3485123"/>
          </a:xfrm>
        </p:spPr>
        <p:txBody>
          <a:bodyPr/>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28" name="Tekstin paikkamerkki 9">
            <a:extLst>
              <a:ext uri="{FF2B5EF4-FFF2-40B4-BE49-F238E27FC236}">
                <a16:creationId xmlns:a16="http://schemas.microsoft.com/office/drawing/2014/main" id="{CC5AB2F7-D6E0-4928-B5D8-28310189D095}"/>
              </a:ext>
            </a:extLst>
          </p:cNvPr>
          <p:cNvSpPr>
            <a:spLocks noGrp="1"/>
          </p:cNvSpPr>
          <p:nvPr>
            <p:ph type="body" sz="quarter" idx="19"/>
          </p:nvPr>
        </p:nvSpPr>
        <p:spPr>
          <a:xfrm>
            <a:off x="6686554" y="1793276"/>
            <a:ext cx="1804903" cy="832656"/>
          </a:xfrm>
        </p:spPr>
        <p:txBody>
          <a:bodyPr/>
          <a:lstStyle>
            <a:lvl1pPr marL="0" indent="0">
              <a:lnSpc>
                <a:spcPct val="90000"/>
              </a:lnSpc>
              <a:spcBef>
                <a:spcPts val="0"/>
              </a:spcBef>
              <a:buNone/>
              <a:defRPr sz="18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29" name="Sisällön paikkamerkki 5">
            <a:extLst>
              <a:ext uri="{FF2B5EF4-FFF2-40B4-BE49-F238E27FC236}">
                <a16:creationId xmlns:a16="http://schemas.microsoft.com/office/drawing/2014/main" id="{67C44CE3-1AC8-4960-99E0-74DFE4570FEF}"/>
              </a:ext>
            </a:extLst>
          </p:cNvPr>
          <p:cNvSpPr>
            <a:spLocks noGrp="1"/>
          </p:cNvSpPr>
          <p:nvPr>
            <p:ph sz="quarter" idx="20"/>
          </p:nvPr>
        </p:nvSpPr>
        <p:spPr>
          <a:xfrm>
            <a:off x="6697500" y="2701427"/>
            <a:ext cx="1798800" cy="3485123"/>
          </a:xfrm>
        </p:spPr>
        <p:txBody>
          <a:bodyPr/>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30" name="Tekstin paikkamerkki 9">
            <a:extLst>
              <a:ext uri="{FF2B5EF4-FFF2-40B4-BE49-F238E27FC236}">
                <a16:creationId xmlns:a16="http://schemas.microsoft.com/office/drawing/2014/main" id="{A7579431-CBFC-4505-B235-0D394E929490}"/>
              </a:ext>
            </a:extLst>
          </p:cNvPr>
          <p:cNvSpPr>
            <a:spLocks noGrp="1"/>
          </p:cNvSpPr>
          <p:nvPr>
            <p:ph type="body" sz="quarter" idx="21"/>
          </p:nvPr>
        </p:nvSpPr>
        <p:spPr>
          <a:xfrm>
            <a:off x="8655054" y="1793276"/>
            <a:ext cx="1804903" cy="832656"/>
          </a:xfrm>
        </p:spPr>
        <p:txBody>
          <a:bodyPr/>
          <a:lstStyle>
            <a:lvl1pPr marL="0" indent="0">
              <a:lnSpc>
                <a:spcPct val="90000"/>
              </a:lnSpc>
              <a:spcBef>
                <a:spcPts val="0"/>
              </a:spcBef>
              <a:buNone/>
              <a:defRPr sz="1800" b="1">
                <a:latin typeface="Calibri" panose="020F0502020204030204" pitchFamily="34" charset="0"/>
                <a:cs typeface="Calibri" panose="020F0502020204030204" pitchFamily="34" charset="0"/>
              </a:defRPr>
            </a:lvl1pPr>
          </a:lstStyle>
          <a:p>
            <a:pPr lvl="0"/>
            <a:r>
              <a:rPr lang="en-US" noProof="0"/>
              <a:t>Click to edit Master text styles</a:t>
            </a:r>
          </a:p>
        </p:txBody>
      </p:sp>
      <p:sp>
        <p:nvSpPr>
          <p:cNvPr id="31" name="Sisällön paikkamerkki 5">
            <a:extLst>
              <a:ext uri="{FF2B5EF4-FFF2-40B4-BE49-F238E27FC236}">
                <a16:creationId xmlns:a16="http://schemas.microsoft.com/office/drawing/2014/main" id="{DED725B4-8FA3-4F68-972C-74CE370D59DD}"/>
              </a:ext>
            </a:extLst>
          </p:cNvPr>
          <p:cNvSpPr>
            <a:spLocks noGrp="1"/>
          </p:cNvSpPr>
          <p:nvPr>
            <p:ph sz="quarter" idx="22"/>
          </p:nvPr>
        </p:nvSpPr>
        <p:spPr>
          <a:xfrm>
            <a:off x="8666000" y="2701427"/>
            <a:ext cx="1798800" cy="3485123"/>
          </a:xfrm>
        </p:spPr>
        <p:txBody>
          <a:bodyPr/>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16" name="Päivämäärän paikkamerkki 26">
            <a:extLst>
              <a:ext uri="{FF2B5EF4-FFF2-40B4-BE49-F238E27FC236}">
                <a16:creationId xmlns:a16="http://schemas.microsoft.com/office/drawing/2014/main" id="{7F1D3155-D5DA-5B49-B463-0829D69D957F}"/>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0BF92AC-FB13-422C-8449-05BD4039651F}" type="datetime1">
              <a:rPr lang="fi-FI" smtClean="0"/>
              <a:t>15.9.2025</a:t>
            </a:fld>
            <a:endParaRPr lang="fi-FI"/>
          </a:p>
        </p:txBody>
      </p:sp>
      <p:sp>
        <p:nvSpPr>
          <p:cNvPr id="17" name="Alatunnisteen paikkamerkki 32">
            <a:extLst>
              <a:ext uri="{FF2B5EF4-FFF2-40B4-BE49-F238E27FC236}">
                <a16:creationId xmlns:a16="http://schemas.microsoft.com/office/drawing/2014/main" id="{0014C78B-411F-D743-9770-A8C23FD16078}"/>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8" name="Dian numeron paikkamerkki 33">
            <a:extLst>
              <a:ext uri="{FF2B5EF4-FFF2-40B4-BE49-F238E27FC236}">
                <a16:creationId xmlns:a16="http://schemas.microsoft.com/office/drawing/2014/main" id="{5566673B-3CFF-3147-93E7-E53671144CB9}"/>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9875238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Vertailu 3">
    <p:spTree>
      <p:nvGrpSpPr>
        <p:cNvPr id="1" name=""/>
        <p:cNvGrpSpPr/>
        <p:nvPr/>
      </p:nvGrpSpPr>
      <p:grpSpPr>
        <a:xfrm>
          <a:off x="0" y="0"/>
          <a:ext cx="0" cy="0"/>
          <a:chOff x="0" y="0"/>
          <a:chExt cx="0" cy="0"/>
        </a:xfrm>
      </p:grpSpPr>
      <p:sp>
        <p:nvSpPr>
          <p:cNvPr id="10" name="Tekstin paikkamerkki 9">
            <a:extLst>
              <a:ext uri="{FF2B5EF4-FFF2-40B4-BE49-F238E27FC236}">
                <a16:creationId xmlns:a16="http://schemas.microsoft.com/office/drawing/2014/main" id="{6B915C02-B976-48D6-B328-127C64160B27}"/>
              </a:ext>
            </a:extLst>
          </p:cNvPr>
          <p:cNvSpPr>
            <a:spLocks noGrp="1"/>
          </p:cNvSpPr>
          <p:nvPr>
            <p:ph type="body" sz="quarter" idx="14"/>
          </p:nvPr>
        </p:nvSpPr>
        <p:spPr>
          <a:xfrm>
            <a:off x="885551" y="1674000"/>
            <a:ext cx="2538394" cy="355097"/>
          </a:xfrm>
        </p:spPr>
        <p:txBody>
          <a:bodyPr lIns="0" tIns="0" rIns="0" bIns="0"/>
          <a:lstStyle>
            <a:lvl1pPr marL="0" indent="0">
              <a:lnSpc>
                <a:spcPct val="90000"/>
              </a:lnSpc>
              <a:spcBef>
                <a:spcPts val="0"/>
              </a:spcBef>
              <a:buNone/>
              <a:defRPr sz="1800" b="1">
                <a:solidFill>
                  <a:schemeClr val="bg2"/>
                </a:solidFill>
                <a:latin typeface="+mn-lt"/>
                <a:cs typeface="Calibri" panose="020F0502020204030204" pitchFamily="34" charset="0"/>
              </a:defRPr>
            </a:lvl1pPr>
          </a:lstStyle>
          <a:p>
            <a:pPr lvl="0"/>
            <a:r>
              <a:rPr lang="en-US" noProof="0"/>
              <a:t>Click to edit Master text styles</a:t>
            </a:r>
          </a:p>
        </p:txBody>
      </p:sp>
      <p:sp>
        <p:nvSpPr>
          <p:cNvPr id="14" name="Tekstin paikkamerkki 9">
            <a:extLst>
              <a:ext uri="{FF2B5EF4-FFF2-40B4-BE49-F238E27FC236}">
                <a16:creationId xmlns:a16="http://schemas.microsoft.com/office/drawing/2014/main" id="{35B60E41-F74D-4F5B-A840-ED1FA24078DB}"/>
              </a:ext>
            </a:extLst>
          </p:cNvPr>
          <p:cNvSpPr>
            <a:spLocks noGrp="1"/>
          </p:cNvSpPr>
          <p:nvPr>
            <p:ph type="body" sz="quarter" idx="16"/>
          </p:nvPr>
        </p:nvSpPr>
        <p:spPr>
          <a:xfrm>
            <a:off x="3592836" y="1674000"/>
            <a:ext cx="2538394" cy="355097"/>
          </a:xfrm>
        </p:spPr>
        <p:txBody>
          <a:bodyPr lIns="0" tIns="0" rIns="0" bIns="0"/>
          <a:lstStyle>
            <a:lvl1pPr marL="0" indent="0">
              <a:lnSpc>
                <a:spcPct val="90000"/>
              </a:lnSpc>
              <a:spcBef>
                <a:spcPts val="0"/>
              </a:spcBef>
              <a:buNone/>
              <a:defRPr sz="1800" b="1">
                <a:solidFill>
                  <a:schemeClr val="bg2"/>
                </a:solidFill>
                <a:latin typeface="+mn-lt"/>
                <a:cs typeface="Calibri" panose="020F0502020204030204" pitchFamily="34" charset="0"/>
              </a:defRPr>
            </a:lvl1pPr>
          </a:lstStyle>
          <a:p>
            <a:pPr lvl="0"/>
            <a:r>
              <a:rPr lang="en-US" noProof="0"/>
              <a:t>Click to edit Master text styles</a:t>
            </a:r>
          </a:p>
        </p:txBody>
      </p:sp>
      <p:sp>
        <p:nvSpPr>
          <p:cNvPr id="16" name="Tekstin paikkamerkki 9">
            <a:extLst>
              <a:ext uri="{FF2B5EF4-FFF2-40B4-BE49-F238E27FC236}">
                <a16:creationId xmlns:a16="http://schemas.microsoft.com/office/drawing/2014/main" id="{4602BD37-4B91-4065-B386-92C318890D97}"/>
              </a:ext>
            </a:extLst>
          </p:cNvPr>
          <p:cNvSpPr>
            <a:spLocks noGrp="1"/>
          </p:cNvSpPr>
          <p:nvPr>
            <p:ph type="body" sz="quarter" idx="18"/>
          </p:nvPr>
        </p:nvSpPr>
        <p:spPr>
          <a:xfrm>
            <a:off x="6300121" y="1674000"/>
            <a:ext cx="2538394" cy="355097"/>
          </a:xfrm>
        </p:spPr>
        <p:txBody>
          <a:bodyPr lIns="0" tIns="0" rIns="0" bIns="0"/>
          <a:lstStyle>
            <a:lvl1pPr marL="0" indent="0">
              <a:lnSpc>
                <a:spcPct val="90000"/>
              </a:lnSpc>
              <a:spcBef>
                <a:spcPts val="0"/>
              </a:spcBef>
              <a:buNone/>
              <a:defRPr sz="1800" b="1">
                <a:solidFill>
                  <a:schemeClr val="bg2"/>
                </a:solidFill>
                <a:latin typeface="+mn-lt"/>
                <a:cs typeface="Calibri" panose="020F0502020204030204" pitchFamily="34" charset="0"/>
              </a:defRPr>
            </a:lvl1pPr>
          </a:lstStyle>
          <a:p>
            <a:pPr lvl="0"/>
            <a:r>
              <a:rPr lang="en-US" noProof="0"/>
              <a:t>Click to edit Master text styles</a:t>
            </a:r>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896501" y="2062800"/>
            <a:ext cx="2529810" cy="3954502"/>
          </a:xfrm>
        </p:spPr>
        <p:txBody>
          <a:bodyPr lIns="0" tIns="0" rIns="0" bIns="0"/>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13" name="Sisällön paikkamerkki 5">
            <a:extLst>
              <a:ext uri="{FF2B5EF4-FFF2-40B4-BE49-F238E27FC236}">
                <a16:creationId xmlns:a16="http://schemas.microsoft.com/office/drawing/2014/main" id="{33801C8A-468B-44D4-B08A-648D158C4049}"/>
              </a:ext>
            </a:extLst>
          </p:cNvPr>
          <p:cNvSpPr>
            <a:spLocks noGrp="1"/>
          </p:cNvSpPr>
          <p:nvPr>
            <p:ph sz="quarter" idx="15"/>
          </p:nvPr>
        </p:nvSpPr>
        <p:spPr>
          <a:xfrm>
            <a:off x="3603786" y="2062800"/>
            <a:ext cx="2529810" cy="3954502"/>
          </a:xfrm>
        </p:spPr>
        <p:txBody>
          <a:bodyPr lIns="0" tIns="0" rIns="0" bIns="0"/>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15" name="Sisällön paikkamerkki 5">
            <a:extLst>
              <a:ext uri="{FF2B5EF4-FFF2-40B4-BE49-F238E27FC236}">
                <a16:creationId xmlns:a16="http://schemas.microsoft.com/office/drawing/2014/main" id="{8BA4B4DC-7CA6-48EC-A043-3C135F950C2B}"/>
              </a:ext>
            </a:extLst>
          </p:cNvPr>
          <p:cNvSpPr>
            <a:spLocks noGrp="1"/>
          </p:cNvSpPr>
          <p:nvPr>
            <p:ph sz="quarter" idx="17"/>
          </p:nvPr>
        </p:nvSpPr>
        <p:spPr>
          <a:xfrm>
            <a:off x="6311071" y="2062800"/>
            <a:ext cx="2529810" cy="3954502"/>
          </a:xfrm>
        </p:spPr>
        <p:txBody>
          <a:bodyPr lIns="0" tIns="0" rIns="0" bIns="0"/>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17" name="Tekstin paikkamerkki 9">
            <a:extLst>
              <a:ext uri="{FF2B5EF4-FFF2-40B4-BE49-F238E27FC236}">
                <a16:creationId xmlns:a16="http://schemas.microsoft.com/office/drawing/2014/main" id="{E9380DD7-94E1-1A45-A82E-98A4B763A2F0}"/>
              </a:ext>
            </a:extLst>
          </p:cNvPr>
          <p:cNvSpPr>
            <a:spLocks noGrp="1"/>
          </p:cNvSpPr>
          <p:nvPr>
            <p:ph type="body" sz="quarter" idx="19"/>
          </p:nvPr>
        </p:nvSpPr>
        <p:spPr>
          <a:xfrm>
            <a:off x="9007405" y="1674000"/>
            <a:ext cx="2538394" cy="355097"/>
          </a:xfrm>
        </p:spPr>
        <p:txBody>
          <a:bodyPr lIns="0" tIns="0" rIns="0" bIns="0"/>
          <a:lstStyle>
            <a:lvl1pPr marL="0" indent="0">
              <a:lnSpc>
                <a:spcPct val="90000"/>
              </a:lnSpc>
              <a:spcBef>
                <a:spcPts val="0"/>
              </a:spcBef>
              <a:buNone/>
              <a:defRPr sz="1800" b="1">
                <a:solidFill>
                  <a:schemeClr val="bg2"/>
                </a:solidFill>
                <a:latin typeface="+mn-lt"/>
                <a:cs typeface="Calibri" panose="020F0502020204030204" pitchFamily="34" charset="0"/>
              </a:defRPr>
            </a:lvl1pPr>
          </a:lstStyle>
          <a:p>
            <a:pPr lvl="0"/>
            <a:r>
              <a:rPr lang="en-US" noProof="0"/>
              <a:t>Click to edit Master text styles</a:t>
            </a:r>
          </a:p>
        </p:txBody>
      </p:sp>
      <p:sp>
        <p:nvSpPr>
          <p:cNvPr id="18" name="Sisällön paikkamerkki 5">
            <a:extLst>
              <a:ext uri="{FF2B5EF4-FFF2-40B4-BE49-F238E27FC236}">
                <a16:creationId xmlns:a16="http://schemas.microsoft.com/office/drawing/2014/main" id="{1E5797BA-78F6-8445-9023-2C733886CFBB}"/>
              </a:ext>
            </a:extLst>
          </p:cNvPr>
          <p:cNvSpPr>
            <a:spLocks noGrp="1"/>
          </p:cNvSpPr>
          <p:nvPr>
            <p:ph sz="quarter" idx="20"/>
          </p:nvPr>
        </p:nvSpPr>
        <p:spPr>
          <a:xfrm>
            <a:off x="9018355" y="2062800"/>
            <a:ext cx="2529810" cy="3954502"/>
          </a:xfrm>
        </p:spPr>
        <p:txBody>
          <a:bodyPr lIns="0" tIns="0" rIns="0" bIns="0"/>
          <a:lstStyle>
            <a:lvl1pPr>
              <a:lnSpc>
                <a:spcPct val="95000"/>
              </a:lnSpc>
              <a:spcBef>
                <a:spcPts val="800"/>
              </a:spcBef>
              <a:defRPr sz="1600"/>
            </a:lvl1pPr>
            <a:lvl2pPr>
              <a:lnSpc>
                <a:spcPct val="95000"/>
              </a:lnSpc>
              <a:spcBef>
                <a:spcPts val="800"/>
              </a:spcBef>
              <a:defRPr sz="1600"/>
            </a:lvl2pPr>
            <a:lvl3pPr marL="723920" indent="0">
              <a:buNone/>
              <a:defRPr/>
            </a:lvl3pPr>
          </a:lstStyle>
          <a:p>
            <a:pPr lvl="0"/>
            <a:r>
              <a:rPr lang="en-US"/>
              <a:t>Click to edit Master text styles</a:t>
            </a:r>
          </a:p>
          <a:p>
            <a:pPr lvl="1"/>
            <a:r>
              <a:rPr lang="en-US"/>
              <a:t>Second level</a:t>
            </a:r>
          </a:p>
        </p:txBody>
      </p:sp>
      <p:sp>
        <p:nvSpPr>
          <p:cNvPr id="19" name="Päivämäärän paikkamerkki 26">
            <a:extLst>
              <a:ext uri="{FF2B5EF4-FFF2-40B4-BE49-F238E27FC236}">
                <a16:creationId xmlns:a16="http://schemas.microsoft.com/office/drawing/2014/main" id="{65A7605A-B41D-BE4E-BF5C-B3973C5E76F1}"/>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3320E15C-E25E-403E-B776-CA5D704C256E}" type="datetime1">
              <a:rPr lang="fi-FI" smtClean="0"/>
              <a:t>15.9.2025</a:t>
            </a:fld>
            <a:endParaRPr lang="fi-FI"/>
          </a:p>
        </p:txBody>
      </p:sp>
      <p:sp>
        <p:nvSpPr>
          <p:cNvPr id="20" name="Alatunnisteen paikkamerkki 32">
            <a:extLst>
              <a:ext uri="{FF2B5EF4-FFF2-40B4-BE49-F238E27FC236}">
                <a16:creationId xmlns:a16="http://schemas.microsoft.com/office/drawing/2014/main" id="{AB8B6B19-F2AE-3E4B-B4A2-33C615D1ACD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21" name="Dian numeron paikkamerkki 33">
            <a:extLst>
              <a:ext uri="{FF2B5EF4-FFF2-40B4-BE49-F238E27FC236}">
                <a16:creationId xmlns:a16="http://schemas.microsoft.com/office/drawing/2014/main" id="{E95A511B-A882-F647-97C6-08BBAAE5767E}"/>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10316488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Vertailu 4">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10" name="Päivämäärän paikkamerkki 26">
            <a:extLst>
              <a:ext uri="{FF2B5EF4-FFF2-40B4-BE49-F238E27FC236}">
                <a16:creationId xmlns:a16="http://schemas.microsoft.com/office/drawing/2014/main" id="{DC1182CA-ED77-2544-9649-E8FD9595D44B}"/>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E1073E20-F2C1-4DCA-B1A4-9BFBA5CDE088}" type="datetime1">
              <a:rPr lang="fi-FI" smtClean="0"/>
              <a:t>15.9.2025</a:t>
            </a:fld>
            <a:endParaRPr lang="fi-FI"/>
          </a:p>
        </p:txBody>
      </p:sp>
      <p:sp>
        <p:nvSpPr>
          <p:cNvPr id="11" name="Alatunnisteen paikkamerkki 32">
            <a:extLst>
              <a:ext uri="{FF2B5EF4-FFF2-40B4-BE49-F238E27FC236}">
                <a16:creationId xmlns:a16="http://schemas.microsoft.com/office/drawing/2014/main" id="{E7794161-F490-8341-8B8F-54C7F7170BA9}"/>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F5BE1E-5C8D-6747-9B95-5CBD6419F1E1}"/>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81719" y="1637607"/>
            <a:ext cx="5040000" cy="3670069"/>
          </a:xfrm>
          <a:solidFill>
            <a:srgbClr val="32A2B8"/>
          </a:solidFill>
        </p:spPr>
        <p:txBody>
          <a:bodyPr lIns="216000" tIns="144000" rIns="108000" bIns="72000"/>
          <a:lstStyle>
            <a:lvl1pPr marL="0" indent="0">
              <a:lnSpc>
                <a:spcPct val="95000"/>
              </a:lnSpc>
              <a:spcBef>
                <a:spcPts val="0"/>
              </a:spcBef>
              <a:buNone/>
              <a:defRPr sz="200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1" name="Sisällön paikkamerkki 19">
            <a:extLst>
              <a:ext uri="{FF2B5EF4-FFF2-40B4-BE49-F238E27FC236}">
                <a16:creationId xmlns:a16="http://schemas.microsoft.com/office/drawing/2014/main" id="{9F6B8E7C-CBAB-4C41-ADE0-AD5133904D58}"/>
              </a:ext>
            </a:extLst>
          </p:cNvPr>
          <p:cNvSpPr>
            <a:spLocks noGrp="1"/>
          </p:cNvSpPr>
          <p:nvPr>
            <p:ph sz="quarter" idx="16"/>
          </p:nvPr>
        </p:nvSpPr>
        <p:spPr>
          <a:xfrm>
            <a:off x="6096000" y="1637607"/>
            <a:ext cx="5040000" cy="3670069"/>
          </a:xfrm>
          <a:solidFill>
            <a:srgbClr val="32A2B8"/>
          </a:solidFill>
        </p:spPr>
        <p:txBody>
          <a:bodyPr lIns="216000" tIns="144000" rIns="108000" bIns="72000"/>
          <a:lstStyle>
            <a:lvl1pPr marL="0" indent="0">
              <a:lnSpc>
                <a:spcPct val="95000"/>
              </a:lnSpc>
              <a:spcBef>
                <a:spcPts val="0"/>
              </a:spcBef>
              <a:buNone/>
              <a:defRPr sz="200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1886257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Väliotsikkodia 2">
    <p:bg>
      <p:bgPr>
        <a:solidFill>
          <a:srgbClr val="636569"/>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hasCustomPrompt="1"/>
          </p:nvPr>
        </p:nvSpPr>
        <p:spPr>
          <a:xfrm>
            <a:off x="817665" y="2049221"/>
            <a:ext cx="9144000" cy="2387600"/>
          </a:xfrm>
        </p:spPr>
        <p:txBody>
          <a:bodyPr anchor="b">
            <a:normAutofit/>
          </a:bodyPr>
          <a:lstStyle>
            <a:lvl1pPr algn="l">
              <a:defRPr sz="4401" b="1" i="0" cap="none">
                <a:solidFill>
                  <a:schemeClr val="bg1"/>
                </a:solidFill>
                <a:effectLst/>
                <a:latin typeface="Calibri" panose="020F0502020204030204" pitchFamily="34" charset="0"/>
                <a:cs typeface="Calibri" panose="020F0502020204030204" pitchFamily="34" charset="0"/>
              </a:defRPr>
            </a:lvl1pPr>
          </a:lstStyle>
          <a:p>
            <a:r>
              <a:rPr lang="en-GB" noProof="0" err="1"/>
              <a:t>Väliotsikkokalvo</a:t>
            </a:r>
            <a:r>
              <a:rPr lang="en-GB" noProof="0"/>
              <a:t> </a:t>
            </a:r>
            <a:endParaRPr lang="fi-FI" noProof="0"/>
          </a:p>
        </p:txBody>
      </p:sp>
      <p:pic>
        <p:nvPicPr>
          <p:cNvPr id="15" name="Kuva 17">
            <a:extLst>
              <a:ext uri="{FF2B5EF4-FFF2-40B4-BE49-F238E27FC236}">
                <a16:creationId xmlns:a16="http://schemas.microsoft.com/office/drawing/2014/main" id="{CA3F4F67-0BD0-F249-8679-0A1DB4EAD87B}"/>
              </a:ext>
            </a:extLst>
          </p:cNvPr>
          <p:cNvPicPr>
            <a:picLocks noChangeAspect="1"/>
          </p:cNvPicPr>
          <p:nvPr userDrawn="1"/>
        </p:nvPicPr>
        <p:blipFill rotWithShape="1">
          <a:blip r:embed="rId2"/>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26315243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Vertailu 5">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10" name="Päivämäärän paikkamerkki 26">
            <a:extLst>
              <a:ext uri="{FF2B5EF4-FFF2-40B4-BE49-F238E27FC236}">
                <a16:creationId xmlns:a16="http://schemas.microsoft.com/office/drawing/2014/main" id="{DC1182CA-ED77-2544-9649-E8FD9595D44B}"/>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CC15E876-F167-418E-8AE9-2A78FC3A578B}" type="datetime1">
              <a:rPr lang="fi-FI" smtClean="0"/>
              <a:t>15.9.2025</a:t>
            </a:fld>
            <a:endParaRPr lang="fi-FI"/>
          </a:p>
        </p:txBody>
      </p:sp>
      <p:sp>
        <p:nvSpPr>
          <p:cNvPr id="11" name="Alatunnisteen paikkamerkki 32">
            <a:extLst>
              <a:ext uri="{FF2B5EF4-FFF2-40B4-BE49-F238E27FC236}">
                <a16:creationId xmlns:a16="http://schemas.microsoft.com/office/drawing/2014/main" id="{E7794161-F490-8341-8B8F-54C7F7170BA9}"/>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F5BE1E-5C8D-6747-9B95-5CBD6419F1E1}"/>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81719" y="1637607"/>
            <a:ext cx="3138488" cy="3670069"/>
          </a:xfrm>
          <a:solidFill>
            <a:srgbClr val="32A2B8"/>
          </a:solidFill>
        </p:spPr>
        <p:txBody>
          <a:bodyPr lIns="162000" tIns="144000" rIns="72000" bIns="72000"/>
          <a:lstStyle>
            <a:lvl1pPr marL="0" indent="0">
              <a:lnSpc>
                <a:spcPct val="95000"/>
              </a:lnSpc>
              <a:spcBef>
                <a:spcPts val="0"/>
              </a:spcBef>
              <a:buNone/>
              <a:defRPr sz="200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1" name="Sisällön paikkamerkki 19">
            <a:extLst>
              <a:ext uri="{FF2B5EF4-FFF2-40B4-BE49-F238E27FC236}">
                <a16:creationId xmlns:a16="http://schemas.microsoft.com/office/drawing/2014/main" id="{9F6B8E7C-CBAB-4C41-ADE0-AD5133904D58}"/>
              </a:ext>
            </a:extLst>
          </p:cNvPr>
          <p:cNvSpPr>
            <a:spLocks noGrp="1"/>
          </p:cNvSpPr>
          <p:nvPr>
            <p:ph sz="quarter" idx="16"/>
          </p:nvPr>
        </p:nvSpPr>
        <p:spPr>
          <a:xfrm>
            <a:off x="4289338" y="1637607"/>
            <a:ext cx="3138488" cy="3670069"/>
          </a:xfrm>
          <a:solidFill>
            <a:srgbClr val="32A2B8"/>
          </a:solidFill>
        </p:spPr>
        <p:txBody>
          <a:bodyPr lIns="162000" tIns="144000" rIns="72000" bIns="72000"/>
          <a:lstStyle>
            <a:lvl1pPr marL="0" indent="0">
              <a:lnSpc>
                <a:spcPct val="95000"/>
              </a:lnSpc>
              <a:spcBef>
                <a:spcPts val="0"/>
              </a:spcBef>
              <a:buNone/>
              <a:defRPr sz="200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2" name="Sisällön paikkamerkki 19">
            <a:extLst>
              <a:ext uri="{FF2B5EF4-FFF2-40B4-BE49-F238E27FC236}">
                <a16:creationId xmlns:a16="http://schemas.microsoft.com/office/drawing/2014/main" id="{116307B4-3232-4BD9-9834-68C7B84D6C39}"/>
              </a:ext>
            </a:extLst>
          </p:cNvPr>
          <p:cNvSpPr>
            <a:spLocks noGrp="1"/>
          </p:cNvSpPr>
          <p:nvPr>
            <p:ph sz="quarter" idx="17"/>
          </p:nvPr>
        </p:nvSpPr>
        <p:spPr>
          <a:xfrm>
            <a:off x="7796958" y="1637607"/>
            <a:ext cx="3138488" cy="3670069"/>
          </a:xfrm>
          <a:solidFill>
            <a:srgbClr val="32A2B8"/>
          </a:solidFill>
        </p:spPr>
        <p:txBody>
          <a:bodyPr lIns="162000" tIns="144000" rIns="72000" bIns="72000"/>
          <a:lstStyle>
            <a:lvl1pPr marL="0" indent="0">
              <a:lnSpc>
                <a:spcPct val="95000"/>
              </a:lnSpc>
              <a:spcBef>
                <a:spcPts val="0"/>
              </a:spcBef>
              <a:buNone/>
              <a:defRPr sz="2000">
                <a:solidFill>
                  <a:schemeClr val="bg1"/>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21373332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ailu 6">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67740" y="1637607"/>
            <a:ext cx="1981200" cy="3670069"/>
          </a:xfrm>
          <a:solidFill>
            <a:srgbClr val="32A2B8"/>
          </a:solidFill>
        </p:spPr>
        <p:txBody>
          <a:bodyPr lIns="162000" tIns="180000" rIns="144000" bIns="72000"/>
          <a:lstStyle>
            <a:lvl1pPr marL="0" indent="0">
              <a:lnSpc>
                <a:spcPct val="95000"/>
              </a:lnSpc>
              <a:spcBef>
                <a:spcPts val="0"/>
              </a:spcBef>
              <a:buNone/>
              <a:defRPr sz="1600">
                <a:solidFill>
                  <a:schemeClr val="bg1"/>
                </a:solidFill>
                <a:latin typeface="+mn-lt"/>
                <a:cs typeface="Calibri" panose="020F0502020204030204" pitchFamily="34" charset="0"/>
              </a:defRPr>
            </a:lvl1pPr>
          </a:lstStyle>
          <a:p>
            <a:pPr lvl="0"/>
            <a:r>
              <a:rPr lang="en-US"/>
              <a:t>Click to edit Master text styles</a:t>
            </a:r>
          </a:p>
        </p:txBody>
      </p:sp>
      <p:sp>
        <p:nvSpPr>
          <p:cNvPr id="10" name="Sisällön paikkamerkki 19">
            <a:extLst>
              <a:ext uri="{FF2B5EF4-FFF2-40B4-BE49-F238E27FC236}">
                <a16:creationId xmlns:a16="http://schemas.microsoft.com/office/drawing/2014/main" id="{1E58288B-895F-499C-AF2C-305B7DA9C31A}"/>
              </a:ext>
            </a:extLst>
          </p:cNvPr>
          <p:cNvSpPr>
            <a:spLocks noGrp="1"/>
          </p:cNvSpPr>
          <p:nvPr>
            <p:ph sz="quarter" idx="16"/>
          </p:nvPr>
        </p:nvSpPr>
        <p:spPr>
          <a:xfrm>
            <a:off x="2888640" y="1637607"/>
            <a:ext cx="1981200" cy="3670069"/>
          </a:xfrm>
          <a:solidFill>
            <a:srgbClr val="32A2B8"/>
          </a:solidFill>
        </p:spPr>
        <p:txBody>
          <a:bodyPr lIns="162000" tIns="180000" rIns="144000" bIns="72000"/>
          <a:lstStyle>
            <a:lvl1pPr marL="0" indent="0">
              <a:lnSpc>
                <a:spcPct val="95000"/>
              </a:lnSpc>
              <a:spcBef>
                <a:spcPts val="0"/>
              </a:spcBef>
              <a:buNone/>
              <a:defRPr sz="1600">
                <a:solidFill>
                  <a:schemeClr val="bg1"/>
                </a:solidFill>
                <a:latin typeface="+mn-lt"/>
                <a:cs typeface="Calibri" panose="020F0502020204030204" pitchFamily="34" charset="0"/>
              </a:defRPr>
            </a:lvl1pPr>
          </a:lstStyle>
          <a:p>
            <a:pPr lvl="0"/>
            <a:r>
              <a:rPr lang="en-US"/>
              <a:t>Click to edit Master text styles</a:t>
            </a:r>
          </a:p>
        </p:txBody>
      </p:sp>
      <p:sp>
        <p:nvSpPr>
          <p:cNvPr id="11" name="Sisällön paikkamerkki 19">
            <a:extLst>
              <a:ext uri="{FF2B5EF4-FFF2-40B4-BE49-F238E27FC236}">
                <a16:creationId xmlns:a16="http://schemas.microsoft.com/office/drawing/2014/main" id="{A02D240F-C46F-485C-AC33-DFEE8C8A1D14}"/>
              </a:ext>
            </a:extLst>
          </p:cNvPr>
          <p:cNvSpPr>
            <a:spLocks noGrp="1"/>
          </p:cNvSpPr>
          <p:nvPr>
            <p:ph sz="quarter" idx="17"/>
          </p:nvPr>
        </p:nvSpPr>
        <p:spPr>
          <a:xfrm>
            <a:off x="5003190" y="1637607"/>
            <a:ext cx="1981200" cy="3670069"/>
          </a:xfrm>
          <a:solidFill>
            <a:srgbClr val="32A2B8"/>
          </a:solidFill>
        </p:spPr>
        <p:txBody>
          <a:bodyPr lIns="162000" tIns="180000" rIns="144000" bIns="72000"/>
          <a:lstStyle>
            <a:lvl1pPr marL="0" indent="0">
              <a:lnSpc>
                <a:spcPct val="95000"/>
              </a:lnSpc>
              <a:spcBef>
                <a:spcPts val="0"/>
              </a:spcBef>
              <a:buNone/>
              <a:defRPr sz="1600">
                <a:solidFill>
                  <a:schemeClr val="bg1"/>
                </a:solidFill>
                <a:latin typeface="+mn-lt"/>
                <a:cs typeface="Calibri" panose="020F0502020204030204" pitchFamily="34" charset="0"/>
              </a:defRPr>
            </a:lvl1pPr>
          </a:lstStyle>
          <a:p>
            <a:pPr lvl="0"/>
            <a:r>
              <a:rPr lang="en-US"/>
              <a:t>Click to edit Master text styles</a:t>
            </a:r>
          </a:p>
        </p:txBody>
      </p:sp>
      <p:sp>
        <p:nvSpPr>
          <p:cNvPr id="12" name="Sisällön paikkamerkki 19">
            <a:extLst>
              <a:ext uri="{FF2B5EF4-FFF2-40B4-BE49-F238E27FC236}">
                <a16:creationId xmlns:a16="http://schemas.microsoft.com/office/drawing/2014/main" id="{36C19FE0-C706-4FD0-AFCF-161EACB47903}"/>
              </a:ext>
            </a:extLst>
          </p:cNvPr>
          <p:cNvSpPr>
            <a:spLocks noGrp="1"/>
          </p:cNvSpPr>
          <p:nvPr>
            <p:ph sz="quarter" idx="18"/>
          </p:nvPr>
        </p:nvSpPr>
        <p:spPr>
          <a:xfrm>
            <a:off x="7130440" y="1637607"/>
            <a:ext cx="1981200" cy="3670069"/>
          </a:xfrm>
          <a:solidFill>
            <a:srgbClr val="32A2B8"/>
          </a:solidFill>
        </p:spPr>
        <p:txBody>
          <a:bodyPr lIns="162000" tIns="180000" rIns="144000" bIns="72000"/>
          <a:lstStyle>
            <a:lvl1pPr marL="0" indent="0">
              <a:lnSpc>
                <a:spcPct val="95000"/>
              </a:lnSpc>
              <a:spcBef>
                <a:spcPts val="0"/>
              </a:spcBef>
              <a:buNone/>
              <a:defRPr sz="1600">
                <a:solidFill>
                  <a:schemeClr val="bg1"/>
                </a:solidFill>
                <a:latin typeface="+mn-lt"/>
                <a:cs typeface="Calibri" panose="020F0502020204030204" pitchFamily="34" charset="0"/>
              </a:defRPr>
            </a:lvl1pPr>
          </a:lstStyle>
          <a:p>
            <a:pPr lvl="0"/>
            <a:r>
              <a:rPr lang="en-US"/>
              <a:t>Click to edit Master text styles</a:t>
            </a:r>
          </a:p>
        </p:txBody>
      </p:sp>
      <p:sp>
        <p:nvSpPr>
          <p:cNvPr id="13" name="Sisällön paikkamerkki 19">
            <a:extLst>
              <a:ext uri="{FF2B5EF4-FFF2-40B4-BE49-F238E27FC236}">
                <a16:creationId xmlns:a16="http://schemas.microsoft.com/office/drawing/2014/main" id="{DD383B02-F7AD-4D07-B347-8A73BBA0E374}"/>
              </a:ext>
            </a:extLst>
          </p:cNvPr>
          <p:cNvSpPr>
            <a:spLocks noGrp="1"/>
          </p:cNvSpPr>
          <p:nvPr>
            <p:ph sz="quarter" idx="19"/>
          </p:nvPr>
        </p:nvSpPr>
        <p:spPr>
          <a:xfrm>
            <a:off x="9276740" y="1637607"/>
            <a:ext cx="1981200" cy="3670069"/>
          </a:xfrm>
          <a:solidFill>
            <a:srgbClr val="32A2B8"/>
          </a:solidFill>
        </p:spPr>
        <p:txBody>
          <a:bodyPr lIns="162000" tIns="180000" rIns="144000" bIns="72000"/>
          <a:lstStyle>
            <a:lvl1pPr marL="0" indent="0">
              <a:lnSpc>
                <a:spcPct val="95000"/>
              </a:lnSpc>
              <a:spcBef>
                <a:spcPts val="0"/>
              </a:spcBef>
              <a:buNone/>
              <a:defRPr sz="1600">
                <a:solidFill>
                  <a:schemeClr val="bg1"/>
                </a:solidFill>
                <a:latin typeface="+mn-lt"/>
                <a:cs typeface="Calibri" panose="020F0502020204030204" pitchFamily="34" charset="0"/>
              </a:defRPr>
            </a:lvl1pPr>
          </a:lstStyle>
          <a:p>
            <a:pPr lvl="0"/>
            <a:r>
              <a:rPr lang="en-US"/>
              <a:t>Click to edit Master text styles</a:t>
            </a:r>
          </a:p>
        </p:txBody>
      </p:sp>
      <p:sp>
        <p:nvSpPr>
          <p:cNvPr id="14" name="Päivämäärän paikkamerkki 26">
            <a:extLst>
              <a:ext uri="{FF2B5EF4-FFF2-40B4-BE49-F238E27FC236}">
                <a16:creationId xmlns:a16="http://schemas.microsoft.com/office/drawing/2014/main" id="{489C8133-9C98-244D-B998-10E6FCF773BB}"/>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4134974-57BE-4EA1-BA38-5A4FAD69F33A}" type="datetime1">
              <a:rPr lang="fi-FI" smtClean="0"/>
              <a:t>15.9.2025</a:t>
            </a:fld>
            <a:endParaRPr lang="fi-FI"/>
          </a:p>
        </p:txBody>
      </p:sp>
      <p:sp>
        <p:nvSpPr>
          <p:cNvPr id="15" name="Alatunnisteen paikkamerkki 32">
            <a:extLst>
              <a:ext uri="{FF2B5EF4-FFF2-40B4-BE49-F238E27FC236}">
                <a16:creationId xmlns:a16="http://schemas.microsoft.com/office/drawing/2014/main" id="{F8420DE2-5A57-9945-A9E7-A71ED3EDE229}"/>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6" name="Dian numeron paikkamerkki 33">
            <a:extLst>
              <a:ext uri="{FF2B5EF4-FFF2-40B4-BE49-F238E27FC236}">
                <a16:creationId xmlns:a16="http://schemas.microsoft.com/office/drawing/2014/main" id="{74B22FC9-C461-C043-A4BB-578DA5A821DD}"/>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27724358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Vertailu 7">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fi-FI" noProof="0"/>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97221"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1" name="Sisällön paikkamerkki 19">
            <a:extLst>
              <a:ext uri="{FF2B5EF4-FFF2-40B4-BE49-F238E27FC236}">
                <a16:creationId xmlns:a16="http://schemas.microsoft.com/office/drawing/2014/main" id="{9F6B8E7C-CBAB-4C41-ADE0-AD5133904D58}"/>
              </a:ext>
            </a:extLst>
          </p:cNvPr>
          <p:cNvSpPr>
            <a:spLocks noGrp="1"/>
          </p:cNvSpPr>
          <p:nvPr>
            <p:ph sz="quarter" idx="16"/>
          </p:nvPr>
        </p:nvSpPr>
        <p:spPr>
          <a:xfrm>
            <a:off x="4323434"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2" name="Sisällön paikkamerkki 19">
            <a:extLst>
              <a:ext uri="{FF2B5EF4-FFF2-40B4-BE49-F238E27FC236}">
                <a16:creationId xmlns:a16="http://schemas.microsoft.com/office/drawing/2014/main" id="{116307B4-3232-4BD9-9834-68C7B84D6C39}"/>
              </a:ext>
            </a:extLst>
          </p:cNvPr>
          <p:cNvSpPr>
            <a:spLocks noGrp="1"/>
          </p:cNvSpPr>
          <p:nvPr>
            <p:ph sz="quarter" idx="17"/>
          </p:nvPr>
        </p:nvSpPr>
        <p:spPr>
          <a:xfrm>
            <a:off x="7849647"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0" name="Päivämäärän paikkamerkki 26">
            <a:extLst>
              <a:ext uri="{FF2B5EF4-FFF2-40B4-BE49-F238E27FC236}">
                <a16:creationId xmlns:a16="http://schemas.microsoft.com/office/drawing/2014/main" id="{EE6305A3-6114-604D-95B4-6B89BC60A072}"/>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fld id="{7D308502-560C-4484-8EA5-5282652BA901}" type="datetime1">
              <a:rPr lang="fi-FI" smtClean="0"/>
              <a:t>15.9.2025</a:t>
            </a:fld>
            <a:endParaRPr lang="fi-FI"/>
          </a:p>
        </p:txBody>
      </p:sp>
      <p:sp>
        <p:nvSpPr>
          <p:cNvPr id="11" name="Alatunnisteen paikkamerkki 32">
            <a:extLst>
              <a:ext uri="{FF2B5EF4-FFF2-40B4-BE49-F238E27FC236}">
                <a16:creationId xmlns:a16="http://schemas.microsoft.com/office/drawing/2014/main" id="{17BCB8D7-D752-2946-B8E0-A935241C50FE}"/>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endParaRPr lang="fi-FI"/>
          </a:p>
        </p:txBody>
      </p:sp>
      <p:sp>
        <p:nvSpPr>
          <p:cNvPr id="12" name="Dian numeron paikkamerkki 33">
            <a:extLst>
              <a:ext uri="{FF2B5EF4-FFF2-40B4-BE49-F238E27FC236}">
                <a16:creationId xmlns:a16="http://schemas.microsoft.com/office/drawing/2014/main" id="{EFB26DF4-8C51-3C4A-9035-0511756FF315}"/>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chemeClr val="bg1"/>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pic>
        <p:nvPicPr>
          <p:cNvPr id="9" name="Kuva 17">
            <a:extLst>
              <a:ext uri="{FF2B5EF4-FFF2-40B4-BE49-F238E27FC236}">
                <a16:creationId xmlns:a16="http://schemas.microsoft.com/office/drawing/2014/main" id="{AF515D59-96AB-00B1-D02F-49F8F67365B5}"/>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12946300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Vertailu 8">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fi-FI" noProof="0"/>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97221"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1" name="Sisällön paikkamerkki 19">
            <a:extLst>
              <a:ext uri="{FF2B5EF4-FFF2-40B4-BE49-F238E27FC236}">
                <a16:creationId xmlns:a16="http://schemas.microsoft.com/office/drawing/2014/main" id="{9F6B8E7C-CBAB-4C41-ADE0-AD5133904D58}"/>
              </a:ext>
            </a:extLst>
          </p:cNvPr>
          <p:cNvSpPr>
            <a:spLocks noGrp="1"/>
          </p:cNvSpPr>
          <p:nvPr>
            <p:ph sz="quarter" idx="16"/>
          </p:nvPr>
        </p:nvSpPr>
        <p:spPr>
          <a:xfrm>
            <a:off x="4323434"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stStyle>
          <a:p>
            <a:pPr lvl="0"/>
            <a:r>
              <a:rPr lang="en-US"/>
              <a:t>Click to edit Master text styles</a:t>
            </a:r>
          </a:p>
        </p:txBody>
      </p:sp>
      <p:sp>
        <p:nvSpPr>
          <p:cNvPr id="22" name="Sisällön paikkamerkki 19">
            <a:extLst>
              <a:ext uri="{FF2B5EF4-FFF2-40B4-BE49-F238E27FC236}">
                <a16:creationId xmlns:a16="http://schemas.microsoft.com/office/drawing/2014/main" id="{116307B4-3232-4BD9-9834-68C7B84D6C39}"/>
              </a:ext>
            </a:extLst>
          </p:cNvPr>
          <p:cNvSpPr>
            <a:spLocks noGrp="1"/>
          </p:cNvSpPr>
          <p:nvPr>
            <p:ph sz="quarter" idx="17"/>
          </p:nvPr>
        </p:nvSpPr>
        <p:spPr>
          <a:xfrm>
            <a:off x="7849647"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0" name="Päivämäärän paikkamerkki 26">
            <a:extLst>
              <a:ext uri="{FF2B5EF4-FFF2-40B4-BE49-F238E27FC236}">
                <a16:creationId xmlns:a16="http://schemas.microsoft.com/office/drawing/2014/main" id="{EE6305A3-6114-604D-95B4-6B89BC60A072}"/>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fld id="{F0798087-9565-471E-B56B-E9C873C21169}" type="datetime1">
              <a:rPr lang="fi-FI" smtClean="0"/>
              <a:t>15.9.2025</a:t>
            </a:fld>
            <a:endParaRPr lang="fi-FI"/>
          </a:p>
        </p:txBody>
      </p:sp>
      <p:sp>
        <p:nvSpPr>
          <p:cNvPr id="11" name="Alatunnisteen paikkamerkki 32">
            <a:extLst>
              <a:ext uri="{FF2B5EF4-FFF2-40B4-BE49-F238E27FC236}">
                <a16:creationId xmlns:a16="http://schemas.microsoft.com/office/drawing/2014/main" id="{17BCB8D7-D752-2946-B8E0-A935241C50FE}"/>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endParaRPr lang="fi-FI"/>
          </a:p>
        </p:txBody>
      </p:sp>
      <p:sp>
        <p:nvSpPr>
          <p:cNvPr id="12" name="Dian numeron paikkamerkki 33">
            <a:extLst>
              <a:ext uri="{FF2B5EF4-FFF2-40B4-BE49-F238E27FC236}">
                <a16:creationId xmlns:a16="http://schemas.microsoft.com/office/drawing/2014/main" id="{EFB26DF4-8C51-3C4A-9035-0511756FF315}"/>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chemeClr val="bg1"/>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pic>
        <p:nvPicPr>
          <p:cNvPr id="13" name="Kuva 17">
            <a:extLst>
              <a:ext uri="{FF2B5EF4-FFF2-40B4-BE49-F238E27FC236}">
                <a16:creationId xmlns:a16="http://schemas.microsoft.com/office/drawing/2014/main" id="{093685A2-B589-A14A-5B6C-B9FF4F448D1E}"/>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27544959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Vertailu 9">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Kuva 17">
            <a:extLst>
              <a:ext uri="{FF2B5EF4-FFF2-40B4-BE49-F238E27FC236}">
                <a16:creationId xmlns:a16="http://schemas.microsoft.com/office/drawing/2014/main" id="{CA3F4F67-0BD0-F249-8679-0A1DB4EAD87B}"/>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
        <p:nvSpPr>
          <p:cNvPr id="9" name="Otsikko 3">
            <a:extLst>
              <a:ext uri="{FF2B5EF4-FFF2-40B4-BE49-F238E27FC236}">
                <a16:creationId xmlns:a16="http://schemas.microsoft.com/office/drawing/2014/main" id="{9039C074-80D6-9548-8943-A8DB698E9E08}"/>
              </a:ext>
            </a:extLst>
          </p:cNvPr>
          <p:cNvSpPr>
            <a:spLocks noGrp="1"/>
          </p:cNvSpPr>
          <p:nvPr>
            <p:ph type="title"/>
          </p:nvPr>
        </p:nvSpPr>
        <p:spPr>
          <a:xfrm>
            <a:off x="781719" y="644233"/>
            <a:ext cx="9216720" cy="782343"/>
          </a:xfrm>
        </p:spPr>
        <p:txBody>
          <a:bodyPr/>
          <a:lstStyle>
            <a:lvl1pPr>
              <a:defRPr>
                <a:solidFill>
                  <a:schemeClr val="bg1"/>
                </a:solidFill>
              </a:defRPr>
            </a:lvl1pPr>
          </a:lstStyle>
          <a:p>
            <a:r>
              <a:rPr lang="en-US" noProof="0"/>
              <a:t>Click to edit Master title style</a:t>
            </a:r>
            <a:endParaRPr lang="fi-FI" noProof="0"/>
          </a:p>
        </p:txBody>
      </p:sp>
      <p:sp>
        <p:nvSpPr>
          <p:cNvPr id="10" name="Sisällön paikkamerkki 19">
            <a:extLst>
              <a:ext uri="{FF2B5EF4-FFF2-40B4-BE49-F238E27FC236}">
                <a16:creationId xmlns:a16="http://schemas.microsoft.com/office/drawing/2014/main" id="{A504A090-FF9A-6DC5-6FD4-030704ACEA40}"/>
              </a:ext>
            </a:extLst>
          </p:cNvPr>
          <p:cNvSpPr>
            <a:spLocks noGrp="1"/>
          </p:cNvSpPr>
          <p:nvPr>
            <p:ph sz="quarter" idx="15"/>
          </p:nvPr>
        </p:nvSpPr>
        <p:spPr>
          <a:xfrm>
            <a:off x="797221"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1" name="Sisällön paikkamerkki 19">
            <a:extLst>
              <a:ext uri="{FF2B5EF4-FFF2-40B4-BE49-F238E27FC236}">
                <a16:creationId xmlns:a16="http://schemas.microsoft.com/office/drawing/2014/main" id="{A0163EEF-5686-2398-23C4-52A916585B22}"/>
              </a:ext>
            </a:extLst>
          </p:cNvPr>
          <p:cNvSpPr>
            <a:spLocks noGrp="1"/>
          </p:cNvSpPr>
          <p:nvPr>
            <p:ph sz="quarter" idx="16"/>
          </p:nvPr>
        </p:nvSpPr>
        <p:spPr>
          <a:xfrm>
            <a:off x="4323434"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2" name="Sisällön paikkamerkki 19">
            <a:extLst>
              <a:ext uri="{FF2B5EF4-FFF2-40B4-BE49-F238E27FC236}">
                <a16:creationId xmlns:a16="http://schemas.microsoft.com/office/drawing/2014/main" id="{A4052AAF-956D-DC57-C183-C7B5901880F4}"/>
              </a:ext>
            </a:extLst>
          </p:cNvPr>
          <p:cNvSpPr>
            <a:spLocks noGrp="1"/>
          </p:cNvSpPr>
          <p:nvPr>
            <p:ph sz="quarter" idx="17"/>
          </p:nvPr>
        </p:nvSpPr>
        <p:spPr>
          <a:xfrm>
            <a:off x="7849647" y="1841500"/>
            <a:ext cx="3282950" cy="3606800"/>
          </a:xfrm>
          <a:solidFill>
            <a:schemeClr val="bg1"/>
          </a:solidFill>
        </p:spPr>
        <p:txBody>
          <a:bodyPr lIns="162000" tIns="180000" rIns="72000" bIns="72000"/>
          <a:lstStyle>
            <a:lvl1pPr marL="0" indent="0">
              <a:lnSpc>
                <a:spcPct val="95000"/>
              </a:lnSpc>
              <a:spcBef>
                <a:spcPts val="800"/>
              </a:spcBef>
              <a:buNone/>
              <a:defRPr sz="16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28268594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Vertailu 10">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fi-FI" noProof="0"/>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97221"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1" name="Sisällön paikkamerkki 19">
            <a:extLst>
              <a:ext uri="{FF2B5EF4-FFF2-40B4-BE49-F238E27FC236}">
                <a16:creationId xmlns:a16="http://schemas.microsoft.com/office/drawing/2014/main" id="{9F6B8E7C-CBAB-4C41-ADE0-AD5133904D58}"/>
              </a:ext>
            </a:extLst>
          </p:cNvPr>
          <p:cNvSpPr>
            <a:spLocks noGrp="1"/>
          </p:cNvSpPr>
          <p:nvPr>
            <p:ph sz="quarter" idx="16"/>
          </p:nvPr>
        </p:nvSpPr>
        <p:spPr>
          <a:xfrm>
            <a:off x="6078748"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0" name="Päivämäärän paikkamerkki 26">
            <a:extLst>
              <a:ext uri="{FF2B5EF4-FFF2-40B4-BE49-F238E27FC236}">
                <a16:creationId xmlns:a16="http://schemas.microsoft.com/office/drawing/2014/main" id="{EE6305A3-6114-604D-95B4-6B89BC60A072}"/>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fld id="{4F25A07C-16D3-429C-A56B-4999042C16AC}" type="datetime1">
              <a:rPr lang="fi-FI" smtClean="0"/>
              <a:t>15.9.2025</a:t>
            </a:fld>
            <a:endParaRPr lang="fi-FI"/>
          </a:p>
        </p:txBody>
      </p:sp>
      <p:sp>
        <p:nvSpPr>
          <p:cNvPr id="11" name="Alatunnisteen paikkamerkki 32">
            <a:extLst>
              <a:ext uri="{FF2B5EF4-FFF2-40B4-BE49-F238E27FC236}">
                <a16:creationId xmlns:a16="http://schemas.microsoft.com/office/drawing/2014/main" id="{17BCB8D7-D752-2946-B8E0-A935241C50FE}"/>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endParaRPr lang="fi-FI"/>
          </a:p>
        </p:txBody>
      </p:sp>
      <p:sp>
        <p:nvSpPr>
          <p:cNvPr id="12" name="Dian numeron paikkamerkki 33">
            <a:extLst>
              <a:ext uri="{FF2B5EF4-FFF2-40B4-BE49-F238E27FC236}">
                <a16:creationId xmlns:a16="http://schemas.microsoft.com/office/drawing/2014/main" id="{EFB26DF4-8C51-3C4A-9035-0511756FF315}"/>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chemeClr val="bg1"/>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pic>
        <p:nvPicPr>
          <p:cNvPr id="9" name="Kuva 17">
            <a:extLst>
              <a:ext uri="{FF2B5EF4-FFF2-40B4-BE49-F238E27FC236}">
                <a16:creationId xmlns:a16="http://schemas.microsoft.com/office/drawing/2014/main" id="{AF515D59-96AB-00B1-D02F-49F8F67365B5}"/>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14264832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Vertailu 1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1"/>
                </a:solidFill>
              </a:defRPr>
            </a:lvl1pPr>
          </a:lstStyle>
          <a:p>
            <a:r>
              <a:rPr lang="en-US" noProof="0"/>
              <a:t>Click to edit Master title style</a:t>
            </a:r>
            <a:endParaRPr lang="fi-FI" noProof="0"/>
          </a:p>
        </p:txBody>
      </p:sp>
      <p:sp>
        <p:nvSpPr>
          <p:cNvPr id="20" name="Sisällön paikkamerkki 19">
            <a:extLst>
              <a:ext uri="{FF2B5EF4-FFF2-40B4-BE49-F238E27FC236}">
                <a16:creationId xmlns:a16="http://schemas.microsoft.com/office/drawing/2014/main" id="{9069CDCB-4F3A-42C0-A595-D595DB5E2835}"/>
              </a:ext>
            </a:extLst>
          </p:cNvPr>
          <p:cNvSpPr>
            <a:spLocks noGrp="1"/>
          </p:cNvSpPr>
          <p:nvPr>
            <p:ph sz="quarter" idx="15"/>
          </p:nvPr>
        </p:nvSpPr>
        <p:spPr>
          <a:xfrm>
            <a:off x="797221"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22" name="Sisällön paikkamerkki 19">
            <a:extLst>
              <a:ext uri="{FF2B5EF4-FFF2-40B4-BE49-F238E27FC236}">
                <a16:creationId xmlns:a16="http://schemas.microsoft.com/office/drawing/2014/main" id="{116307B4-3232-4BD9-9834-68C7B84D6C39}"/>
              </a:ext>
            </a:extLst>
          </p:cNvPr>
          <p:cNvSpPr>
            <a:spLocks noGrp="1"/>
          </p:cNvSpPr>
          <p:nvPr>
            <p:ph sz="quarter" idx="17"/>
          </p:nvPr>
        </p:nvSpPr>
        <p:spPr>
          <a:xfrm>
            <a:off x="6078794"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mn-lt"/>
                <a:cs typeface="Calibri" panose="020F0502020204030204" pitchFamily="34" charset="0"/>
              </a:defRPr>
            </a:lvl1pPr>
            <a:lvl2pPr marL="531827" indent="0">
              <a:buNone/>
              <a:defRPr/>
            </a:lvl2pPr>
          </a:lstStyle>
          <a:p>
            <a:pPr lvl="0"/>
            <a:r>
              <a:rPr lang="en-US"/>
              <a:t>Click to edit Master text styles</a:t>
            </a:r>
          </a:p>
        </p:txBody>
      </p:sp>
      <p:sp>
        <p:nvSpPr>
          <p:cNvPr id="10" name="Päivämäärän paikkamerkki 26">
            <a:extLst>
              <a:ext uri="{FF2B5EF4-FFF2-40B4-BE49-F238E27FC236}">
                <a16:creationId xmlns:a16="http://schemas.microsoft.com/office/drawing/2014/main" id="{EE6305A3-6114-604D-95B4-6B89BC60A072}"/>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fld id="{24592735-B1CB-4EE1-B5EE-84E09C3A8CB1}" type="datetime1">
              <a:rPr lang="fi-FI" noProof="0" smtClean="0"/>
              <a:t>15.9.2025</a:t>
            </a:fld>
            <a:endParaRPr lang="fi-FI" noProof="0"/>
          </a:p>
        </p:txBody>
      </p:sp>
      <p:sp>
        <p:nvSpPr>
          <p:cNvPr id="11" name="Alatunnisteen paikkamerkki 32">
            <a:extLst>
              <a:ext uri="{FF2B5EF4-FFF2-40B4-BE49-F238E27FC236}">
                <a16:creationId xmlns:a16="http://schemas.microsoft.com/office/drawing/2014/main" id="{17BCB8D7-D752-2946-B8E0-A935241C50FE}"/>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chemeClr val="bg1"/>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EFB26DF4-8C51-3C4A-9035-0511756FF315}"/>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chemeClr val="bg1"/>
                </a:solidFill>
                <a:latin typeface="Calibri" panose="020F0502020204030204" pitchFamily="34" charset="0"/>
                <a:cs typeface="Calibri" panose="020F0502020204030204" pitchFamily="34" charset="0"/>
              </a:defRPr>
            </a:lvl1pPr>
          </a:lstStyle>
          <a:p>
            <a:fld id="{2E46437E-D3FF-48BE-9DB0-E927655FE322}" type="slidenum">
              <a:rPr lang="fi-FI" noProof="0" smtClean="0"/>
              <a:pPr/>
              <a:t>‹#›</a:t>
            </a:fld>
            <a:endParaRPr lang="fi-FI" noProof="0"/>
          </a:p>
        </p:txBody>
      </p:sp>
      <p:pic>
        <p:nvPicPr>
          <p:cNvPr id="13" name="Kuva 17">
            <a:extLst>
              <a:ext uri="{FF2B5EF4-FFF2-40B4-BE49-F238E27FC236}">
                <a16:creationId xmlns:a16="http://schemas.microsoft.com/office/drawing/2014/main" id="{093685A2-B589-A14A-5B6C-B9FF4F448D1E}"/>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3423992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Vertailu 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5" name="Kuva 17">
            <a:extLst>
              <a:ext uri="{FF2B5EF4-FFF2-40B4-BE49-F238E27FC236}">
                <a16:creationId xmlns:a16="http://schemas.microsoft.com/office/drawing/2014/main" id="{CA3F4F67-0BD0-F249-8679-0A1DB4EAD87B}"/>
              </a:ext>
            </a:extLst>
          </p:cNvPr>
          <p:cNvPicPr>
            <a:picLocks noChangeAspect="1"/>
          </p:cNvPicPr>
          <p:nvPr userDrawn="1"/>
        </p:nvPicPr>
        <p:blipFill rotWithShape="1">
          <a:blip r:embed="rId3"/>
          <a:srcRect t="20735" b="26230"/>
          <a:stretch/>
        </p:blipFill>
        <p:spPr>
          <a:xfrm>
            <a:off x="10717077" y="233224"/>
            <a:ext cx="1252965" cy="469900"/>
          </a:xfrm>
          <a:prstGeom prst="rect">
            <a:avLst/>
          </a:prstGeom>
        </p:spPr>
      </p:pic>
      <p:sp>
        <p:nvSpPr>
          <p:cNvPr id="9" name="Otsikko 3">
            <a:extLst>
              <a:ext uri="{FF2B5EF4-FFF2-40B4-BE49-F238E27FC236}">
                <a16:creationId xmlns:a16="http://schemas.microsoft.com/office/drawing/2014/main" id="{9039C074-80D6-9548-8943-A8DB698E9E08}"/>
              </a:ext>
            </a:extLst>
          </p:cNvPr>
          <p:cNvSpPr>
            <a:spLocks noGrp="1"/>
          </p:cNvSpPr>
          <p:nvPr>
            <p:ph type="title"/>
          </p:nvPr>
        </p:nvSpPr>
        <p:spPr>
          <a:xfrm>
            <a:off x="781719" y="644233"/>
            <a:ext cx="9216720" cy="782343"/>
          </a:xfrm>
        </p:spPr>
        <p:txBody>
          <a:bodyPr/>
          <a:lstStyle>
            <a:lvl1pPr>
              <a:defRPr>
                <a:solidFill>
                  <a:schemeClr val="bg1"/>
                </a:solidFill>
              </a:defRPr>
            </a:lvl1pPr>
          </a:lstStyle>
          <a:p>
            <a:r>
              <a:rPr lang="en-US" noProof="0"/>
              <a:t>Click to edit Master title style</a:t>
            </a:r>
            <a:endParaRPr lang="fi-FI" noProof="0"/>
          </a:p>
        </p:txBody>
      </p:sp>
      <p:sp>
        <p:nvSpPr>
          <p:cNvPr id="12" name="Sisällön paikkamerkki 19">
            <a:extLst>
              <a:ext uri="{FF2B5EF4-FFF2-40B4-BE49-F238E27FC236}">
                <a16:creationId xmlns:a16="http://schemas.microsoft.com/office/drawing/2014/main" id="{5EC5C852-7372-852B-04AA-3831DA7F85AE}"/>
              </a:ext>
            </a:extLst>
          </p:cNvPr>
          <p:cNvSpPr>
            <a:spLocks noGrp="1"/>
          </p:cNvSpPr>
          <p:nvPr>
            <p:ph sz="quarter" idx="15"/>
          </p:nvPr>
        </p:nvSpPr>
        <p:spPr>
          <a:xfrm>
            <a:off x="797221"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Calibri" panose="020F0502020204030204" pitchFamily="34" charset="0"/>
                <a:cs typeface="Calibri" panose="020F0502020204030204" pitchFamily="34" charset="0"/>
              </a:defRPr>
            </a:lvl1pPr>
            <a:lvl2pPr marL="531827" indent="0">
              <a:buNone/>
              <a:defRPr/>
            </a:lvl2pPr>
          </a:lstStyle>
          <a:p>
            <a:pPr lvl="0"/>
            <a:r>
              <a:rPr lang="en-US"/>
              <a:t>Click to edit Master text styles</a:t>
            </a:r>
          </a:p>
        </p:txBody>
      </p:sp>
      <p:sp>
        <p:nvSpPr>
          <p:cNvPr id="13" name="Sisällön paikkamerkki 19">
            <a:extLst>
              <a:ext uri="{FF2B5EF4-FFF2-40B4-BE49-F238E27FC236}">
                <a16:creationId xmlns:a16="http://schemas.microsoft.com/office/drawing/2014/main" id="{5654C04A-11A3-C3D3-C485-C847A5D67E57}"/>
              </a:ext>
            </a:extLst>
          </p:cNvPr>
          <p:cNvSpPr>
            <a:spLocks noGrp="1"/>
          </p:cNvSpPr>
          <p:nvPr>
            <p:ph sz="quarter" idx="17"/>
          </p:nvPr>
        </p:nvSpPr>
        <p:spPr>
          <a:xfrm>
            <a:off x="6078794" y="1841500"/>
            <a:ext cx="5040000" cy="3606800"/>
          </a:xfrm>
          <a:solidFill>
            <a:schemeClr val="bg1"/>
          </a:solidFill>
        </p:spPr>
        <p:txBody>
          <a:bodyPr lIns="216000" tIns="180000" rIns="72000" bIns="72000"/>
          <a:lstStyle>
            <a:lvl1pPr marL="0" indent="0">
              <a:lnSpc>
                <a:spcPct val="95000"/>
              </a:lnSpc>
              <a:spcBef>
                <a:spcPts val="800"/>
              </a:spcBef>
              <a:buNone/>
              <a:defRPr sz="1800" b="0" i="0">
                <a:solidFill>
                  <a:schemeClr val="tx1"/>
                </a:solidFill>
                <a:latin typeface="Calibri" panose="020F0502020204030204" pitchFamily="34" charset="0"/>
                <a:cs typeface="Calibri" panose="020F0502020204030204" pitchFamily="34" charset="0"/>
              </a:defRPr>
            </a:lvl1pPr>
            <a:lvl2pPr marL="531827" indent="0">
              <a:buNone/>
              <a:defRPr/>
            </a:lvl2pPr>
          </a:lstStyle>
          <a:p>
            <a:pPr lvl="0"/>
            <a:r>
              <a:rPr lang="en-US"/>
              <a:t>Click to edit Master text styles</a:t>
            </a:r>
          </a:p>
        </p:txBody>
      </p:sp>
    </p:spTree>
    <p:extLst>
      <p:ext uri="{BB962C8B-B14F-4D97-AF65-F5344CB8AC3E}">
        <p14:creationId xmlns:p14="http://schemas.microsoft.com/office/powerpoint/2010/main" val="1474814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Otsikko ja 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9DF09A-D932-7545-8666-5F9C7CA38951}"/>
              </a:ext>
            </a:extLst>
          </p:cNvPr>
          <p:cNvSpPr>
            <a:spLocks noGrp="1"/>
          </p:cNvSpPr>
          <p:nvPr>
            <p:ph type="pic" sz="quarter" idx="10"/>
          </p:nvPr>
        </p:nvSpPr>
        <p:spPr>
          <a:xfrm>
            <a:off x="0" y="0"/>
            <a:ext cx="12192000" cy="6858000"/>
          </a:xfrm>
        </p:spPr>
        <p:txBody>
          <a:bodyPr/>
          <a:lstStyle>
            <a:lvl1pPr marL="0" indent="0">
              <a:buNone/>
              <a:defRPr/>
            </a:lvl1pPr>
          </a:lstStyle>
          <a:p>
            <a:r>
              <a:rPr lang="en-US"/>
              <a:t>Click icon to add picture</a:t>
            </a:r>
            <a:endParaRPr lang="en-GB"/>
          </a:p>
        </p:txBody>
      </p:sp>
      <p:sp>
        <p:nvSpPr>
          <p:cNvPr id="4" name="Otsikko 1">
            <a:extLst>
              <a:ext uri="{FF2B5EF4-FFF2-40B4-BE49-F238E27FC236}">
                <a16:creationId xmlns:a16="http://schemas.microsoft.com/office/drawing/2014/main" id="{594CFB72-BE78-3E4C-9E73-DCCDC6B65C6E}"/>
              </a:ext>
            </a:extLst>
          </p:cNvPr>
          <p:cNvSpPr>
            <a:spLocks noGrp="1"/>
          </p:cNvSpPr>
          <p:nvPr>
            <p:ph type="ctrTitle"/>
          </p:nvPr>
        </p:nvSpPr>
        <p:spPr>
          <a:xfrm>
            <a:off x="817665" y="1725282"/>
            <a:ext cx="9144000" cy="1322685"/>
          </a:xfrm>
        </p:spPr>
        <p:txBody>
          <a:bodyPr anchor="b">
            <a:normAutofit/>
          </a:bodyPr>
          <a:lstStyle>
            <a:lvl1pPr algn="l">
              <a:defRPr sz="4401" b="1" i="0" cap="none">
                <a:solidFill>
                  <a:srgbClr val="32A2B8"/>
                </a:solidFill>
                <a:effectLst/>
                <a:latin typeface="Calibri" panose="020F0502020204030204" pitchFamily="34" charset="0"/>
                <a:cs typeface="Calibri" panose="020F0502020204030204" pitchFamily="34" charset="0"/>
              </a:defRPr>
            </a:lvl1pPr>
          </a:lstStyle>
          <a:p>
            <a:r>
              <a:rPr lang="en-US" noProof="0"/>
              <a:t>Click to edit Master title style</a:t>
            </a:r>
            <a:endParaRPr lang="fi-FI" noProof="0"/>
          </a:p>
        </p:txBody>
      </p:sp>
      <p:pic>
        <p:nvPicPr>
          <p:cNvPr id="5" name="Picture 4">
            <a:extLst>
              <a:ext uri="{FF2B5EF4-FFF2-40B4-BE49-F238E27FC236}">
                <a16:creationId xmlns:a16="http://schemas.microsoft.com/office/drawing/2014/main" id="{11FDCE47-9765-1447-8177-9AA10A17C616}"/>
              </a:ext>
            </a:extLst>
          </p:cNvPr>
          <p:cNvPicPr>
            <a:picLocks noChangeAspect="1"/>
          </p:cNvPicPr>
          <p:nvPr userDrawn="1"/>
        </p:nvPicPr>
        <p:blipFill>
          <a:blip r:embed="rId2"/>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176622843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Vain otsikko">
    <p:spTree>
      <p:nvGrpSpPr>
        <p:cNvPr id="1" name=""/>
        <p:cNvGrpSpPr/>
        <p:nvPr/>
      </p:nvGrpSpPr>
      <p:grpSpPr>
        <a:xfrm>
          <a:off x="0" y="0"/>
          <a:ext cx="0" cy="0"/>
          <a:chOff x="0" y="0"/>
          <a:chExt cx="0" cy="0"/>
        </a:xfrm>
      </p:grpSpPr>
      <p:sp>
        <p:nvSpPr>
          <p:cNvPr id="7" name="Päivämäärän paikkamerkki 6">
            <a:extLst>
              <a:ext uri="{FF2B5EF4-FFF2-40B4-BE49-F238E27FC236}">
                <a16:creationId xmlns:a16="http://schemas.microsoft.com/office/drawing/2014/main" id="{BF6BA802-68DF-4327-B15E-F1680EF59B00}"/>
              </a:ext>
            </a:extLst>
          </p:cNvPr>
          <p:cNvSpPr>
            <a:spLocks noGrp="1"/>
          </p:cNvSpPr>
          <p:nvPr>
            <p:ph type="dt" sz="half" idx="10"/>
          </p:nvPr>
        </p:nvSpPr>
        <p:spPr>
          <a:xfrm>
            <a:off x="6532285" y="6522259"/>
            <a:ext cx="1472128" cy="244617"/>
          </a:xfrm>
          <a:prstGeom prst="rect">
            <a:avLst/>
          </a:prstGeom>
        </p:spPr>
        <p:txBody>
          <a:bodyPr/>
          <a:lstStyle/>
          <a:p>
            <a:fld id="{0646E7BC-8DB4-4B51-9586-C73E821BDB0A}" type="datetime1">
              <a:rPr lang="fi-FI" noProof="0" smtClean="0"/>
              <a:t>15.9.2025</a:t>
            </a:fld>
            <a:endParaRPr lang="fi-FI" noProof="0"/>
          </a:p>
        </p:txBody>
      </p:sp>
      <p:sp>
        <p:nvSpPr>
          <p:cNvPr id="8" name="Alatunnisteen paikkamerkki 7">
            <a:extLst>
              <a:ext uri="{FF2B5EF4-FFF2-40B4-BE49-F238E27FC236}">
                <a16:creationId xmlns:a16="http://schemas.microsoft.com/office/drawing/2014/main" id="{F1F32525-4D9C-4DBB-9937-8C6F7004668F}"/>
              </a:ext>
            </a:extLst>
          </p:cNvPr>
          <p:cNvSpPr>
            <a:spLocks noGrp="1"/>
          </p:cNvSpPr>
          <p:nvPr>
            <p:ph type="ftr" sz="quarter" idx="11"/>
          </p:nvPr>
        </p:nvSpPr>
        <p:spPr>
          <a:xfrm>
            <a:off x="788064" y="6428884"/>
            <a:ext cx="3034428" cy="244617"/>
          </a:xfrm>
          <a:prstGeom prst="rect">
            <a:avLst/>
          </a:prstGeom>
        </p:spPr>
        <p:txBody>
          <a:bodyPr/>
          <a:lstStyle/>
          <a:p>
            <a:endParaRPr lang="fi-FI" noProof="0"/>
          </a:p>
        </p:txBody>
      </p:sp>
      <p:sp>
        <p:nvSpPr>
          <p:cNvPr id="9" name="Dian numeron paikkamerkki 8">
            <a:extLst>
              <a:ext uri="{FF2B5EF4-FFF2-40B4-BE49-F238E27FC236}">
                <a16:creationId xmlns:a16="http://schemas.microsoft.com/office/drawing/2014/main" id="{E5C70B92-764E-4852-8485-F9C35C975514}"/>
              </a:ext>
            </a:extLst>
          </p:cNvPr>
          <p:cNvSpPr>
            <a:spLocks noGrp="1"/>
          </p:cNvSpPr>
          <p:nvPr>
            <p:ph type="sldNum" sz="quarter" idx="12"/>
          </p:nvPr>
        </p:nvSpPr>
        <p:spPr>
          <a:xfrm>
            <a:off x="10766951" y="6428884"/>
            <a:ext cx="647131" cy="244617"/>
          </a:xfrm>
          <a:prstGeom prst="rect">
            <a:avLst/>
          </a:prstGeom>
        </p:spPr>
        <p:txBody>
          <a:bodyPr/>
          <a:lstStyle/>
          <a:p>
            <a:fld id="{2E46437E-D3FF-48BE-9DB0-E927655FE322}" type="slidenum">
              <a:rPr lang="fi-FI" noProof="0" smtClean="0"/>
              <a:pPr/>
              <a:t>‹#›</a:t>
            </a:fld>
            <a:endParaRPr lang="fi-FI" noProof="0"/>
          </a:p>
        </p:txBody>
      </p:sp>
      <p:sp>
        <p:nvSpPr>
          <p:cNvPr id="10" name="Otsikko 9">
            <a:extLst>
              <a:ext uri="{FF2B5EF4-FFF2-40B4-BE49-F238E27FC236}">
                <a16:creationId xmlns:a16="http://schemas.microsoft.com/office/drawing/2014/main" id="{EDFCFB40-51DE-4875-9223-D7D7960387F3}"/>
              </a:ext>
            </a:extLst>
          </p:cNvPr>
          <p:cNvSpPr>
            <a:spLocks noGrp="1"/>
          </p:cNvSpPr>
          <p:nvPr>
            <p:ph type="title"/>
          </p:nvPr>
        </p:nvSpPr>
        <p:spPr/>
        <p:txBody>
          <a:bodyPr/>
          <a:lstStyle/>
          <a:p>
            <a:r>
              <a:rPr lang="en-US" noProof="0"/>
              <a:t>Click to edit Master title style</a:t>
            </a:r>
            <a:endParaRPr lang="fi-FI" noProof="0"/>
          </a:p>
        </p:txBody>
      </p:sp>
    </p:spTree>
    <p:extLst>
      <p:ext uri="{BB962C8B-B14F-4D97-AF65-F5344CB8AC3E}">
        <p14:creationId xmlns:p14="http://schemas.microsoft.com/office/powerpoint/2010/main" val="1406340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Väliotsikkodia 3">
    <p:bg>
      <p:bgPr>
        <a:solidFill>
          <a:srgbClr val="FF595A"/>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hasCustomPrompt="1"/>
          </p:nvPr>
        </p:nvSpPr>
        <p:spPr>
          <a:xfrm>
            <a:off x="817665" y="2049221"/>
            <a:ext cx="9144000" cy="2387600"/>
          </a:xfrm>
        </p:spPr>
        <p:txBody>
          <a:bodyPr anchor="b">
            <a:normAutofit/>
          </a:bodyPr>
          <a:lstStyle>
            <a:lvl1pPr algn="l">
              <a:defRPr sz="4401" b="1" i="0" cap="none">
                <a:solidFill>
                  <a:schemeClr val="bg1"/>
                </a:solidFill>
                <a:effectLst/>
                <a:latin typeface="Calibri" panose="020F0502020204030204" pitchFamily="34" charset="0"/>
                <a:cs typeface="Calibri" panose="020F0502020204030204" pitchFamily="34" charset="0"/>
              </a:defRPr>
            </a:lvl1pPr>
          </a:lstStyle>
          <a:p>
            <a:r>
              <a:rPr lang="en-GB" noProof="0" err="1"/>
              <a:t>Väliotsikkokalvo</a:t>
            </a:r>
            <a:endParaRPr lang="fi-FI" noProof="0"/>
          </a:p>
        </p:txBody>
      </p:sp>
      <p:pic>
        <p:nvPicPr>
          <p:cNvPr id="15" name="Kuva 17">
            <a:extLst>
              <a:ext uri="{FF2B5EF4-FFF2-40B4-BE49-F238E27FC236}">
                <a16:creationId xmlns:a16="http://schemas.microsoft.com/office/drawing/2014/main" id="{CA3F4F67-0BD0-F249-8679-0A1DB4EAD87B}"/>
              </a:ext>
            </a:extLst>
          </p:cNvPr>
          <p:cNvPicPr>
            <a:picLocks noChangeAspect="1"/>
          </p:cNvPicPr>
          <p:nvPr userDrawn="1"/>
        </p:nvPicPr>
        <p:blipFill rotWithShape="1">
          <a:blip r:embed="rId2"/>
          <a:srcRect t="20735" b="26230"/>
          <a:stretch/>
        </p:blipFill>
        <p:spPr>
          <a:xfrm>
            <a:off x="10717077" y="233224"/>
            <a:ext cx="1252965" cy="469900"/>
          </a:xfrm>
          <a:prstGeom prst="rect">
            <a:avLst/>
          </a:prstGeom>
        </p:spPr>
      </p:pic>
    </p:spTree>
    <p:extLst>
      <p:ext uri="{BB962C8B-B14F-4D97-AF65-F5344CB8AC3E}">
        <p14:creationId xmlns:p14="http://schemas.microsoft.com/office/powerpoint/2010/main" val="40227658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blank" preserve="1">
  <p:cSld name="Kokonaan tyhjä">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DA556F1-B85F-174C-8CA0-8F53EF3C3839}"/>
              </a:ext>
            </a:extLst>
          </p:cNvPr>
          <p:cNvPicPr>
            <a:picLocks noChangeAspect="1"/>
          </p:cNvPicPr>
          <p:nvPr userDrawn="1"/>
        </p:nvPicPr>
        <p:blipFill>
          <a:blip r:embed="rId2"/>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235359189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userDrawn="1">
  <p:cSld name="Kuva">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9DF09A-D932-7545-8666-5F9C7CA38951}"/>
              </a:ext>
            </a:extLst>
          </p:cNvPr>
          <p:cNvSpPr>
            <a:spLocks noGrp="1"/>
          </p:cNvSpPr>
          <p:nvPr>
            <p:ph type="pic" sz="quarter" idx="10"/>
          </p:nvPr>
        </p:nvSpPr>
        <p:spPr>
          <a:xfrm>
            <a:off x="0" y="0"/>
            <a:ext cx="12192000" cy="6858000"/>
          </a:xfrm>
        </p:spPr>
        <p:txBody>
          <a:bodyPr/>
          <a:lstStyle>
            <a:lvl1pPr marL="0" indent="0">
              <a:buNone/>
              <a:defRPr/>
            </a:lvl1pPr>
          </a:lstStyle>
          <a:p>
            <a:r>
              <a:rPr lang="en-US"/>
              <a:t>Click icon to add picture</a:t>
            </a:r>
            <a:endParaRPr lang="en-GB"/>
          </a:p>
        </p:txBody>
      </p:sp>
      <p:pic>
        <p:nvPicPr>
          <p:cNvPr id="4" name="Picture 3">
            <a:extLst>
              <a:ext uri="{FF2B5EF4-FFF2-40B4-BE49-F238E27FC236}">
                <a16:creationId xmlns:a16="http://schemas.microsoft.com/office/drawing/2014/main" id="{74E555B3-88B4-2742-B7C2-CEC5E10249B2}"/>
              </a:ext>
            </a:extLst>
          </p:cNvPr>
          <p:cNvPicPr>
            <a:picLocks noChangeAspect="1"/>
          </p:cNvPicPr>
          <p:nvPr userDrawn="1"/>
        </p:nvPicPr>
        <p:blipFill>
          <a:blip r:embed="rId2"/>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27587088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userDrawn="1">
  <p:cSld name="Logo">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C90F02-88DF-4E62-9418-36D78D014978}"/>
              </a:ext>
            </a:extLst>
          </p:cNvPr>
          <p:cNvPicPr>
            <a:picLocks noChangeAspect="1"/>
          </p:cNvPicPr>
          <p:nvPr userDrawn="1"/>
        </p:nvPicPr>
        <p:blipFill>
          <a:blip r:embed="rId2"/>
          <a:srcRect/>
          <a:stretch/>
        </p:blipFill>
        <p:spPr>
          <a:xfrm>
            <a:off x="0" y="0"/>
            <a:ext cx="12192000" cy="6858000"/>
          </a:xfrm>
          <a:prstGeom prst="rect">
            <a:avLst/>
          </a:prstGeom>
        </p:spPr>
      </p:pic>
      <p:pic>
        <p:nvPicPr>
          <p:cNvPr id="7" name="Kuva 6">
            <a:extLst>
              <a:ext uri="{FF2B5EF4-FFF2-40B4-BE49-F238E27FC236}">
                <a16:creationId xmlns:a16="http://schemas.microsoft.com/office/drawing/2014/main" id="{D33292FF-9801-4887-ACC7-C271509CA9CD}"/>
              </a:ext>
              <a:ext uri="{C183D7F6-B498-43B3-948B-1728B52AA6E4}">
                <adec:decorative xmlns:adec="http://schemas.microsoft.com/office/drawing/2017/decorative" val="1"/>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605051" y="2741332"/>
            <a:ext cx="3484728" cy="1306879"/>
          </a:xfrm>
          <a:prstGeom prst="rect">
            <a:avLst/>
          </a:prstGeom>
        </p:spPr>
      </p:pic>
    </p:spTree>
    <p:extLst>
      <p:ext uri="{BB962C8B-B14F-4D97-AF65-F5344CB8AC3E}">
        <p14:creationId xmlns:p14="http://schemas.microsoft.com/office/powerpoint/2010/main" val="298243687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opetus">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DF77D92-C4FA-532D-F08B-CEF7ED9FB08D}"/>
              </a:ext>
            </a:extLst>
          </p:cNvPr>
          <p:cNvPicPr>
            <a:picLocks noChangeAspect="1"/>
          </p:cNvPicPr>
          <p:nvPr userDrawn="1"/>
        </p:nvPicPr>
        <p:blipFill>
          <a:blip r:embed="rId2"/>
          <a:srcRect t="17" b="17"/>
          <a:stretch/>
        </p:blipFill>
        <p:spPr>
          <a:xfrm>
            <a:off x="0" y="0"/>
            <a:ext cx="12191999" cy="6855714"/>
          </a:xfrm>
          <a:prstGeom prst="rect">
            <a:avLst/>
          </a:prstGeom>
        </p:spPr>
      </p:pic>
      <p:pic>
        <p:nvPicPr>
          <p:cNvPr id="13" name="Picture 12" descr="Logo&#10;&#10;Description automatically generated">
            <a:extLst>
              <a:ext uri="{FF2B5EF4-FFF2-40B4-BE49-F238E27FC236}">
                <a16:creationId xmlns:a16="http://schemas.microsoft.com/office/drawing/2014/main" id="{7D9EC762-7923-44E1-971B-3232998E811A}"/>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817761" y="2496243"/>
            <a:ext cx="2982257" cy="2107414"/>
          </a:xfrm>
          <a:prstGeom prst="rect">
            <a:avLst/>
          </a:prstGeom>
        </p:spPr>
      </p:pic>
      <p:sp>
        <p:nvSpPr>
          <p:cNvPr id="5" name="Tekstin paikkamerkki 4">
            <a:extLst>
              <a:ext uri="{FF2B5EF4-FFF2-40B4-BE49-F238E27FC236}">
                <a16:creationId xmlns:a16="http://schemas.microsoft.com/office/drawing/2014/main" id="{CDEA507C-B51E-4D86-B534-6841993E632A}"/>
              </a:ext>
            </a:extLst>
          </p:cNvPr>
          <p:cNvSpPr>
            <a:spLocks noGrp="1"/>
          </p:cNvSpPr>
          <p:nvPr>
            <p:ph type="body" sz="quarter" idx="10"/>
          </p:nvPr>
        </p:nvSpPr>
        <p:spPr>
          <a:xfrm>
            <a:off x="820800" y="525600"/>
            <a:ext cx="5340350" cy="1957966"/>
          </a:xfrm>
        </p:spPr>
        <p:txBody>
          <a:bodyPr/>
          <a:lstStyle>
            <a:lvl1pPr marL="0" indent="0">
              <a:lnSpc>
                <a:spcPct val="100000"/>
              </a:lnSpc>
              <a:spcBef>
                <a:spcPts val="400"/>
              </a:spcBef>
              <a:buNone/>
              <a:defRPr sz="1600" b="0" i="0">
                <a:solidFill>
                  <a:schemeClr val="bg1"/>
                </a:solidFill>
                <a:latin typeface="Calibri" panose="020F0502020204030204" pitchFamily="34" charset="0"/>
                <a:cs typeface="Calibri" panose="020F0502020204030204" pitchFamily="34" charset="0"/>
              </a:defRPr>
            </a:lvl1pPr>
            <a:lvl2pPr marL="531827" indent="0">
              <a:buNone/>
              <a:defRPr/>
            </a:lvl2pPr>
          </a:lstStyle>
          <a:p>
            <a:pPr lvl="0"/>
            <a:r>
              <a:rPr lang="en-US"/>
              <a:t>Click to edit Master text styles</a:t>
            </a:r>
          </a:p>
        </p:txBody>
      </p:sp>
      <p:grpSp>
        <p:nvGrpSpPr>
          <p:cNvPr id="8" name="Group 7">
            <a:extLst>
              <a:ext uri="{FF2B5EF4-FFF2-40B4-BE49-F238E27FC236}">
                <a16:creationId xmlns:a16="http://schemas.microsoft.com/office/drawing/2014/main" id="{8A6A49B1-A409-E1C7-9BE1-4FAB633596FF}"/>
              </a:ext>
            </a:extLst>
          </p:cNvPr>
          <p:cNvGrpSpPr/>
          <p:nvPr userDrawn="1"/>
        </p:nvGrpSpPr>
        <p:grpSpPr>
          <a:xfrm>
            <a:off x="808740" y="4469253"/>
            <a:ext cx="6546628" cy="2209558"/>
            <a:chOff x="808740" y="4469253"/>
            <a:chExt cx="6546628" cy="2209558"/>
          </a:xfrm>
        </p:grpSpPr>
        <p:sp>
          <p:nvSpPr>
            <p:cNvPr id="9" name="TextBox 6">
              <a:extLst>
                <a:ext uri="{FF2B5EF4-FFF2-40B4-BE49-F238E27FC236}">
                  <a16:creationId xmlns:a16="http://schemas.microsoft.com/office/drawing/2014/main" id="{A9D59116-3489-4423-FA2C-271A4D84A351}"/>
                </a:ext>
              </a:extLst>
            </p:cNvPr>
            <p:cNvSpPr txBox="1"/>
            <p:nvPr userDrawn="1"/>
          </p:nvSpPr>
          <p:spPr>
            <a:xfrm>
              <a:off x="858221" y="4984376"/>
              <a:ext cx="6096000" cy="276999"/>
            </a:xfrm>
            <a:prstGeom prst="rect">
              <a:avLst/>
            </a:prstGeom>
            <a:noFill/>
          </p:spPr>
          <p:txBody>
            <a:bodyPr wrap="square">
              <a:spAutoFit/>
            </a:bodyPr>
            <a:lstStyle/>
            <a:p>
              <a:pPr>
                <a:spcBef>
                  <a:spcPts val="800"/>
                </a:spcBef>
              </a:pPr>
              <a:r>
                <a:rPr lang="fi-FI" sz="1200" noProof="0">
                  <a:solidFill>
                    <a:schemeClr val="bg1"/>
                  </a:solidFill>
                  <a:latin typeface="Calibri" panose="020F0502020204030204" pitchFamily="34" charset="0"/>
                  <a:cs typeface="Calibri" panose="020F0502020204030204" pitchFamily="34" charset="0"/>
                </a:rPr>
                <a:t>@GTK.FI       @GTK           </a:t>
              </a:r>
              <a:r>
                <a:rPr lang="en-GB" sz="1200" b="0" i="0" kern="1200">
                  <a:solidFill>
                    <a:schemeClr val="bg1"/>
                  </a:solidFill>
                  <a:effectLst/>
                  <a:latin typeface="+mn-lt"/>
                  <a:ea typeface="+mn-ea"/>
                  <a:cs typeface="+mn-cs"/>
                </a:rPr>
                <a:t>@</a:t>
              </a:r>
              <a:r>
                <a:rPr lang="en-GB" sz="1200" b="0" i="0" kern="1200" err="1">
                  <a:solidFill>
                    <a:schemeClr val="bg1"/>
                  </a:solidFill>
                  <a:effectLst/>
                  <a:latin typeface="+mn-lt"/>
                  <a:ea typeface="+mn-ea"/>
                  <a:cs typeface="+mn-cs"/>
                </a:rPr>
                <a:t>geologicalsurvey_fi</a:t>
              </a:r>
              <a:r>
                <a:rPr lang="en-GB" sz="1200" b="0" i="0" kern="1200">
                  <a:solidFill>
                    <a:schemeClr val="bg1"/>
                  </a:solidFill>
                  <a:effectLst/>
                  <a:latin typeface="+mn-lt"/>
                  <a:ea typeface="+mn-ea"/>
                  <a:cs typeface="+mn-cs"/>
                </a:rPr>
                <a:t> </a:t>
              </a:r>
              <a:r>
                <a:rPr lang="fi-FI" sz="1200" noProof="0">
                  <a:solidFill>
                    <a:schemeClr val="bg1"/>
                  </a:solidFill>
                  <a:latin typeface="Calibri" panose="020F0502020204030204" pitchFamily="34" charset="0"/>
                  <a:cs typeface="Calibri" panose="020F0502020204030204" pitchFamily="34" charset="0"/>
                </a:rPr>
                <a:t>		</a:t>
              </a:r>
            </a:p>
          </p:txBody>
        </p:sp>
        <p:pic>
          <p:nvPicPr>
            <p:cNvPr id="10" name="Picture 7" descr="Icon&#10;&#10;Description automatically generated">
              <a:extLst>
                <a:ext uri="{FF2B5EF4-FFF2-40B4-BE49-F238E27FC236}">
                  <a16:creationId xmlns:a16="http://schemas.microsoft.com/office/drawing/2014/main" id="{839D649F-AF91-A7CA-739F-D404090F28A5}"/>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r="33222"/>
            <a:stretch/>
          </p:blipFill>
          <p:spPr>
            <a:xfrm>
              <a:off x="910337" y="4469253"/>
              <a:ext cx="1420820" cy="515123"/>
            </a:xfrm>
            <a:prstGeom prst="rect">
              <a:avLst/>
            </a:prstGeom>
          </p:spPr>
        </p:pic>
        <p:pic>
          <p:nvPicPr>
            <p:cNvPr id="11" name="Picture 15" descr="Icon&#10;&#10;Description automatically generated">
              <a:extLst>
                <a:ext uri="{FF2B5EF4-FFF2-40B4-BE49-F238E27FC236}">
                  <a16:creationId xmlns:a16="http://schemas.microsoft.com/office/drawing/2014/main" id="{5AE694A6-7AFD-F26D-9C4B-2E1936713399}"/>
                </a:ext>
              </a:extLst>
            </p:cNvPr>
            <p:cNvPicPr>
              <a:picLocks noChangeAspect="1"/>
            </p:cNvPicPr>
            <p:nvPr userDrawn="1"/>
          </p:nvPicPr>
          <p:blipFill rotWithShape="1">
            <a:blip r:embed="rId5"/>
            <a:srcRect l="6128" t="4465" r="5140" b="9514"/>
            <a:stretch/>
          </p:blipFill>
          <p:spPr>
            <a:xfrm>
              <a:off x="2503560" y="4514175"/>
              <a:ext cx="415925" cy="425277"/>
            </a:xfrm>
            <a:prstGeom prst="roundRect">
              <a:avLst>
                <a:gd name="adj" fmla="val 20319"/>
              </a:avLst>
            </a:prstGeom>
          </p:spPr>
        </p:pic>
        <p:pic>
          <p:nvPicPr>
            <p:cNvPr id="12" name="Picture 2" descr="Shape, arrow&#10;&#10;Description automatically generated">
              <a:extLst>
                <a:ext uri="{FF2B5EF4-FFF2-40B4-BE49-F238E27FC236}">
                  <a16:creationId xmlns:a16="http://schemas.microsoft.com/office/drawing/2014/main" id="{A515AA42-4870-4D68-0501-CD3869E8EE69}"/>
                </a:ext>
              </a:extLst>
            </p:cNvPr>
            <p:cNvPicPr>
              <a:picLocks noChangeAspect="1"/>
            </p:cNvPicPr>
            <p:nvPr userDrawn="1"/>
          </p:nvPicPr>
          <p:blipFill>
            <a:blip r:embed="rId6"/>
            <a:stretch>
              <a:fillRect/>
            </a:stretch>
          </p:blipFill>
          <p:spPr>
            <a:xfrm>
              <a:off x="1726326" y="5438278"/>
              <a:ext cx="551575" cy="381793"/>
            </a:xfrm>
            <a:prstGeom prst="rect">
              <a:avLst/>
            </a:prstGeom>
          </p:spPr>
        </p:pic>
        <p:sp>
          <p:nvSpPr>
            <p:cNvPr id="17" name="TextBox 6">
              <a:extLst>
                <a:ext uri="{FF2B5EF4-FFF2-40B4-BE49-F238E27FC236}">
                  <a16:creationId xmlns:a16="http://schemas.microsoft.com/office/drawing/2014/main" id="{75063823-8CFC-8D2C-D3D6-7B3720A6F0F6}"/>
                </a:ext>
              </a:extLst>
            </p:cNvPr>
            <p:cNvSpPr txBox="1"/>
            <p:nvPr userDrawn="1"/>
          </p:nvSpPr>
          <p:spPr>
            <a:xfrm>
              <a:off x="1656060" y="5847814"/>
              <a:ext cx="5699308" cy="276999"/>
            </a:xfrm>
            <a:prstGeom prst="rect">
              <a:avLst/>
            </a:prstGeom>
            <a:noFill/>
          </p:spPr>
          <p:txBody>
            <a:bodyPr wrap="square">
              <a:spAutoFit/>
            </a:bodyPr>
            <a:lstStyle/>
            <a:p>
              <a:pPr>
                <a:spcBef>
                  <a:spcPts val="800"/>
                </a:spcBef>
              </a:pPr>
              <a:r>
                <a:rPr lang="fi-FI" sz="1200" b="0" i="0" kern="1200" noProof="0" err="1">
                  <a:solidFill>
                    <a:schemeClr val="bg1"/>
                  </a:solidFill>
                  <a:effectLst/>
                  <a:latin typeface="+mn-lt"/>
                  <a:ea typeface="+mn-ea"/>
                  <a:cs typeface="Calibri" panose="020F0502020204030204" pitchFamily="34" charset="0"/>
                </a:rPr>
                <a:t>Youtube.com</a:t>
              </a:r>
              <a:r>
                <a:rPr lang="fi-FI" sz="1200" b="0" i="0" kern="1200" noProof="0">
                  <a:solidFill>
                    <a:schemeClr val="bg1"/>
                  </a:solidFill>
                  <a:effectLst/>
                  <a:latin typeface="+mn-lt"/>
                  <a:ea typeface="+mn-ea"/>
                  <a:cs typeface="Calibri" panose="020F0502020204030204" pitchFamily="34" charset="0"/>
                </a:rPr>
                <a:t>/c/</a:t>
              </a:r>
              <a:r>
                <a:rPr lang="fi-FI" sz="1200" b="0" i="0" kern="1200" noProof="0" err="1">
                  <a:solidFill>
                    <a:schemeClr val="bg1"/>
                  </a:solidFill>
                  <a:effectLst/>
                  <a:latin typeface="+mn-lt"/>
                  <a:ea typeface="+mn-ea"/>
                  <a:cs typeface="Calibri" panose="020F0502020204030204" pitchFamily="34" charset="0"/>
                </a:rPr>
                <a:t>GeologiantutkimuskeskusGTK</a:t>
              </a:r>
              <a:endParaRPr lang="fi-FI" sz="1200" noProof="0">
                <a:solidFill>
                  <a:schemeClr val="bg1"/>
                </a:solidFill>
                <a:latin typeface="Calibri" panose="020F0502020204030204" pitchFamily="34" charset="0"/>
                <a:cs typeface="Calibri" panose="020F0502020204030204" pitchFamily="34" charset="0"/>
              </a:endParaRPr>
            </a:p>
          </p:txBody>
        </p:sp>
        <p:sp>
          <p:nvSpPr>
            <p:cNvPr id="18" name="TextBox 6">
              <a:extLst>
                <a:ext uri="{FF2B5EF4-FFF2-40B4-BE49-F238E27FC236}">
                  <a16:creationId xmlns:a16="http://schemas.microsoft.com/office/drawing/2014/main" id="{33693B35-390A-6A38-8483-677064213E3F}"/>
                </a:ext>
              </a:extLst>
            </p:cNvPr>
            <p:cNvSpPr txBox="1"/>
            <p:nvPr userDrawn="1"/>
          </p:nvSpPr>
          <p:spPr>
            <a:xfrm>
              <a:off x="808740" y="5847814"/>
              <a:ext cx="757040" cy="830997"/>
            </a:xfrm>
            <a:prstGeom prst="rect">
              <a:avLst/>
            </a:prstGeom>
            <a:noFill/>
          </p:spPr>
          <p:txBody>
            <a:bodyPr wrap="square">
              <a:spAutoFit/>
            </a:bodyPr>
            <a:lstStyle/>
            <a:p>
              <a:pPr>
                <a:spcBef>
                  <a:spcPts val="800"/>
                </a:spcBef>
              </a:pPr>
              <a:r>
                <a:rPr lang="fi-FI" sz="1200" noProof="0">
                  <a:solidFill>
                    <a:schemeClr val="bg1"/>
                  </a:solidFill>
                  <a:latin typeface="Calibri" panose="020F0502020204030204" pitchFamily="34" charset="0"/>
                  <a:cs typeface="Calibri" panose="020F0502020204030204" pitchFamily="34" charset="0"/>
                </a:rPr>
                <a:t>@GTK_FI.      		</a:t>
              </a:r>
            </a:p>
          </p:txBody>
        </p:sp>
        <p:pic>
          <p:nvPicPr>
            <p:cNvPr id="19" name="Picture 7" descr="Icon&#10;&#10;Description automatically generated">
              <a:extLst>
                <a:ext uri="{FF2B5EF4-FFF2-40B4-BE49-F238E27FC236}">
                  <a16:creationId xmlns:a16="http://schemas.microsoft.com/office/drawing/2014/main" id="{95B2D573-FFE2-1646-2AC9-B2F168E8AB8D}"/>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l="73112"/>
            <a:stretch/>
          </p:blipFill>
          <p:spPr>
            <a:xfrm>
              <a:off x="858221" y="5365095"/>
              <a:ext cx="572091" cy="515123"/>
            </a:xfrm>
            <a:prstGeom prst="rect">
              <a:avLst/>
            </a:prstGeom>
          </p:spPr>
        </p:pic>
      </p:grpSp>
    </p:spTree>
    <p:extLst>
      <p:ext uri="{BB962C8B-B14F-4D97-AF65-F5344CB8AC3E}">
        <p14:creationId xmlns:p14="http://schemas.microsoft.com/office/powerpoint/2010/main" val="2067496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Väliotsikkodia 4">
    <p:bg>
      <p:bgPr>
        <a:solidFill>
          <a:srgbClr val="E7EFEB"/>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hasCustomPrompt="1"/>
          </p:nvPr>
        </p:nvSpPr>
        <p:spPr>
          <a:xfrm>
            <a:off x="817665" y="2049221"/>
            <a:ext cx="9144000" cy="2387600"/>
          </a:xfrm>
        </p:spPr>
        <p:txBody>
          <a:bodyPr anchor="b">
            <a:normAutofit/>
          </a:bodyPr>
          <a:lstStyle>
            <a:lvl1pPr algn="l">
              <a:defRPr sz="4401" b="1" i="0" cap="none">
                <a:solidFill>
                  <a:srgbClr val="636569"/>
                </a:solidFill>
                <a:effectLst/>
                <a:latin typeface="Calibri" panose="020F0502020204030204" pitchFamily="34" charset="0"/>
                <a:cs typeface="Calibri" panose="020F0502020204030204" pitchFamily="34" charset="0"/>
              </a:defRPr>
            </a:lvl1pPr>
          </a:lstStyle>
          <a:p>
            <a:r>
              <a:rPr lang="en-GB" noProof="0" err="1"/>
              <a:t>Väliotsikkokalvo</a:t>
            </a:r>
            <a:endParaRPr lang="fi-FI" noProof="0"/>
          </a:p>
        </p:txBody>
      </p:sp>
      <p:pic>
        <p:nvPicPr>
          <p:cNvPr id="8" name="Picture 7">
            <a:extLst>
              <a:ext uri="{FF2B5EF4-FFF2-40B4-BE49-F238E27FC236}">
                <a16:creationId xmlns:a16="http://schemas.microsoft.com/office/drawing/2014/main" id="{ACCEFC94-695B-4D45-A13A-32803E93703A}"/>
              </a:ext>
            </a:extLst>
          </p:cNvPr>
          <p:cNvPicPr>
            <a:picLocks noChangeAspect="1"/>
          </p:cNvPicPr>
          <p:nvPr userDrawn="1"/>
        </p:nvPicPr>
        <p:blipFill>
          <a:blip r:embed="rId2"/>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17467423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Väliotsikkodia 5">
    <p:bg>
      <p:bgPr>
        <a:solidFill>
          <a:srgbClr val="D9EBCE"/>
        </a:solidFill>
        <a:effectLst/>
      </p:bgPr>
    </p:bg>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348FE948-F9AF-9F4F-AAA0-35AD5CBB6B1C}"/>
              </a:ext>
            </a:extLst>
          </p:cNvPr>
          <p:cNvSpPr>
            <a:spLocks noGrp="1"/>
          </p:cNvSpPr>
          <p:nvPr>
            <p:ph type="ctrTitle" hasCustomPrompt="1"/>
          </p:nvPr>
        </p:nvSpPr>
        <p:spPr>
          <a:xfrm>
            <a:off x="817665" y="2049221"/>
            <a:ext cx="9144000" cy="2387600"/>
          </a:xfrm>
        </p:spPr>
        <p:txBody>
          <a:bodyPr anchor="b">
            <a:normAutofit/>
          </a:bodyPr>
          <a:lstStyle>
            <a:lvl1pPr algn="l">
              <a:defRPr sz="4401" b="1" i="0" cap="none">
                <a:solidFill>
                  <a:srgbClr val="636569"/>
                </a:solidFill>
                <a:effectLst/>
                <a:latin typeface="Calibri" panose="020F0502020204030204" pitchFamily="34" charset="0"/>
                <a:cs typeface="Calibri" panose="020F0502020204030204" pitchFamily="34" charset="0"/>
              </a:defRPr>
            </a:lvl1pPr>
          </a:lstStyle>
          <a:p>
            <a:r>
              <a:rPr lang="en-GB" noProof="0" err="1"/>
              <a:t>Väliotsikkokalvo</a:t>
            </a:r>
            <a:endParaRPr lang="fi-FI" noProof="0"/>
          </a:p>
        </p:txBody>
      </p:sp>
      <p:pic>
        <p:nvPicPr>
          <p:cNvPr id="8" name="Picture 7">
            <a:extLst>
              <a:ext uri="{FF2B5EF4-FFF2-40B4-BE49-F238E27FC236}">
                <a16:creationId xmlns:a16="http://schemas.microsoft.com/office/drawing/2014/main" id="{13FB960C-27E5-9E4A-8362-5F55EE468883}"/>
              </a:ext>
            </a:extLst>
          </p:cNvPr>
          <p:cNvPicPr>
            <a:picLocks noChangeAspect="1"/>
          </p:cNvPicPr>
          <p:nvPr userDrawn="1"/>
        </p:nvPicPr>
        <p:blipFill>
          <a:blip r:embed="rId2"/>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3418891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tsikko ja sisältö">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2"/>
                </a:solidFill>
              </a:defRPr>
            </a:lvl1p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4190400"/>
          </a:xfrm>
        </p:spPr>
        <p:txBody>
          <a:bodyPr/>
          <a:lstStyle>
            <a:lvl1pPr>
              <a:lnSpc>
                <a:spcPct val="95000"/>
              </a:lnSpc>
              <a:defRPr/>
            </a:lvl1pPr>
            <a:lvl2pPr>
              <a:lnSpc>
                <a:spcPct val="95000"/>
              </a:lnSpc>
              <a:defRPr/>
            </a:lvl2pPr>
            <a:lvl3pPr>
              <a:lnSpc>
                <a:spcPct val="95000"/>
              </a:lnSpc>
              <a:defRPr/>
            </a:lvl3pPr>
            <a:lvl4pPr>
              <a:lnSpc>
                <a:spcPct val="95000"/>
              </a:lnSpc>
              <a:defRPr/>
            </a:lvl4pPr>
            <a:lvl5pPr>
              <a:lnSpc>
                <a:spcPct val="9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91C16881-6633-544D-92AB-3431488DA694}"/>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D869A7DA-AA84-4B04-8C67-DBE7100C8706}" type="datetime1">
              <a:rPr lang="fi-FI" smtClean="0"/>
              <a:t>15.9.2025</a:t>
            </a:fld>
            <a:endParaRPr lang="fi-FI"/>
          </a:p>
        </p:txBody>
      </p:sp>
      <p:sp>
        <p:nvSpPr>
          <p:cNvPr id="11" name="Alatunnisteen paikkamerkki 32">
            <a:extLst>
              <a:ext uri="{FF2B5EF4-FFF2-40B4-BE49-F238E27FC236}">
                <a16:creationId xmlns:a16="http://schemas.microsoft.com/office/drawing/2014/main" id="{9693FE69-ADDC-D046-B69D-90D93A7B33A6}"/>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D0C0F88D-975B-6E4D-A5F8-8DF73EA93C2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9402095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ksi palstaa">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lvl1pPr>
              <a:defRPr>
                <a:solidFill>
                  <a:schemeClr val="bg2"/>
                </a:solidFill>
              </a:defRPr>
            </a:lvl1p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0" y="1800000"/>
            <a:ext cx="10623600" cy="4190400"/>
          </a:xfrm>
        </p:spPr>
        <p:txBody>
          <a:bodyPr numCol="2" spcCol="144000"/>
          <a:lstStyle>
            <a:lvl1pPr>
              <a:lnSpc>
                <a:spcPct val="95000"/>
              </a:lnSpc>
              <a:defRPr/>
            </a:lvl1pPr>
            <a:lvl2pPr>
              <a:lnSpc>
                <a:spcPct val="95000"/>
              </a:lnSpc>
              <a:defRPr/>
            </a:lvl2pPr>
            <a:lvl3pPr>
              <a:lnSpc>
                <a:spcPct val="95000"/>
              </a:lnSpc>
              <a:defRPr/>
            </a:lvl3pPr>
            <a:lvl4pPr>
              <a:lnSpc>
                <a:spcPct val="95000"/>
              </a:lnSpc>
              <a:defRPr/>
            </a:lvl4pPr>
            <a:lvl5pPr>
              <a:lnSpc>
                <a:spcPct val="95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91C16881-6633-544D-92AB-3431488DA694}"/>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4DF5C673-E16F-462F-A501-CC0669F76E30}" type="datetime1">
              <a:rPr lang="fi-FI" smtClean="0"/>
              <a:t>15.9.2025</a:t>
            </a:fld>
            <a:endParaRPr lang="fi-FI"/>
          </a:p>
        </p:txBody>
      </p:sp>
      <p:sp>
        <p:nvSpPr>
          <p:cNvPr id="11" name="Alatunnisteen paikkamerkki 32">
            <a:extLst>
              <a:ext uri="{FF2B5EF4-FFF2-40B4-BE49-F238E27FC236}">
                <a16:creationId xmlns:a16="http://schemas.microsoft.com/office/drawing/2014/main" id="{9693FE69-ADDC-D046-B69D-90D93A7B33A6}"/>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D0C0F88D-975B-6E4D-A5F8-8DF73EA93C2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375753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avio">
    <p:spTree>
      <p:nvGrpSpPr>
        <p:cNvPr id="1" name=""/>
        <p:cNvGrpSpPr/>
        <p:nvPr/>
      </p:nvGrpSpPr>
      <p:grpSpPr>
        <a:xfrm>
          <a:off x="0" y="0"/>
          <a:ext cx="0" cy="0"/>
          <a:chOff x="0" y="0"/>
          <a:chExt cx="0" cy="0"/>
        </a:xfrm>
      </p:grpSpPr>
      <p:sp>
        <p:nvSpPr>
          <p:cNvPr id="5" name="Kaavion paikkamerkki 4">
            <a:extLst>
              <a:ext uri="{FF2B5EF4-FFF2-40B4-BE49-F238E27FC236}">
                <a16:creationId xmlns:a16="http://schemas.microsoft.com/office/drawing/2014/main" id="{6A9540CB-F664-4CE3-C6C9-7BB6EB77842E}"/>
              </a:ext>
            </a:extLst>
          </p:cNvPr>
          <p:cNvSpPr>
            <a:spLocks noGrp="1"/>
          </p:cNvSpPr>
          <p:nvPr>
            <p:ph type="chart" sz="quarter" idx="15"/>
          </p:nvPr>
        </p:nvSpPr>
        <p:spPr>
          <a:xfrm>
            <a:off x="6404429" y="1800225"/>
            <a:ext cx="5235575" cy="4189413"/>
          </a:xfrm>
        </p:spPr>
        <p:txBody>
          <a:bodyPr anchor="ctr" anchorCtr="0"/>
          <a:lstStyle>
            <a:lvl1pPr marL="0" indent="0" algn="ctr">
              <a:buNone/>
              <a:defRPr/>
            </a:lvl1pPr>
          </a:lstStyle>
          <a:p>
            <a:r>
              <a:rPr lang="en-US"/>
              <a:t>Click icon to add chart</a:t>
            </a:r>
            <a:endParaRPr lang="fi-FI"/>
          </a:p>
        </p:txBody>
      </p:sp>
      <p:sp>
        <p:nvSpPr>
          <p:cNvPr id="4" name="Otsikko 3">
            <a:extLst>
              <a:ext uri="{FF2B5EF4-FFF2-40B4-BE49-F238E27FC236}">
                <a16:creationId xmlns:a16="http://schemas.microsoft.com/office/drawing/2014/main" id="{A3FF3EF1-FB40-4C09-88B8-58EACC5B86EB}"/>
              </a:ext>
            </a:extLst>
          </p:cNvPr>
          <p:cNvSpPr>
            <a:spLocks noGrp="1"/>
          </p:cNvSpPr>
          <p:nvPr>
            <p:ph type="title"/>
          </p:nvPr>
        </p:nvSpPr>
        <p:spPr/>
        <p:txBody>
          <a:bodyPr/>
          <a:lstStyle/>
          <a:p>
            <a:r>
              <a:rPr lang="en-US" noProof="0"/>
              <a:t>Click to edit Master title style</a:t>
            </a:r>
            <a:endParaRPr lang="fi-FI" noProof="0"/>
          </a:p>
        </p:txBody>
      </p:sp>
      <p:sp>
        <p:nvSpPr>
          <p:cNvPr id="6" name="Sisällön paikkamerkki 5">
            <a:extLst>
              <a:ext uri="{FF2B5EF4-FFF2-40B4-BE49-F238E27FC236}">
                <a16:creationId xmlns:a16="http://schemas.microsoft.com/office/drawing/2014/main" id="{DE39943C-918D-4227-947C-38B91E9270DE}"/>
              </a:ext>
            </a:extLst>
          </p:cNvPr>
          <p:cNvSpPr>
            <a:spLocks noGrp="1"/>
          </p:cNvSpPr>
          <p:nvPr>
            <p:ph sz="quarter" idx="10"/>
          </p:nvPr>
        </p:nvSpPr>
        <p:spPr>
          <a:xfrm>
            <a:off x="792003" y="1800000"/>
            <a:ext cx="5234727" cy="4190400"/>
          </a:xfrm>
        </p:spPr>
        <p:txBody>
          <a:bodyPr/>
          <a:lstStyle>
            <a:lvl1pPr>
              <a:lnSpc>
                <a:spcPct val="95000"/>
              </a:lnSpc>
              <a:defRPr sz="2000"/>
            </a:lvl1pPr>
            <a:lvl2pPr>
              <a:lnSpc>
                <a:spcPct val="95000"/>
              </a:lnSpc>
              <a:defRPr sz="2000"/>
            </a:lvl2pPr>
            <a:lvl3pPr>
              <a:lnSpc>
                <a:spcPct val="95000"/>
              </a:lnSpc>
              <a:defRPr sz="2000"/>
            </a:lvl3pPr>
            <a:lvl4pPr>
              <a:lnSpc>
                <a:spcPct val="95000"/>
              </a:lnSpc>
              <a:defRPr sz="2000"/>
            </a:lvl4pPr>
            <a:lvl5pPr>
              <a:lnSpc>
                <a:spcPct val="95000"/>
              </a:lnSpc>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0" name="Päivämäärän paikkamerkki 26">
            <a:extLst>
              <a:ext uri="{FF2B5EF4-FFF2-40B4-BE49-F238E27FC236}">
                <a16:creationId xmlns:a16="http://schemas.microsoft.com/office/drawing/2014/main" id="{375E1E1D-6476-B24E-9439-E0B9B3C87E70}"/>
              </a:ext>
            </a:extLst>
          </p:cNvPr>
          <p:cNvSpPr>
            <a:spLocks noGrp="1"/>
          </p:cNvSpPr>
          <p:nvPr>
            <p:ph type="dt" sz="half" idx="2"/>
          </p:nvPr>
        </p:nvSpPr>
        <p:spPr>
          <a:xfrm>
            <a:off x="6532285" y="6428884"/>
            <a:ext cx="14721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fld id="{18ABD86A-50F7-4FF8-B5BD-F197CA96B25E}" type="datetime1">
              <a:rPr lang="fi-FI" smtClean="0"/>
              <a:t>15.9.2025</a:t>
            </a:fld>
            <a:endParaRPr lang="fi-FI"/>
          </a:p>
        </p:txBody>
      </p:sp>
      <p:sp>
        <p:nvSpPr>
          <p:cNvPr id="11" name="Alatunnisteen paikkamerkki 32">
            <a:extLst>
              <a:ext uri="{FF2B5EF4-FFF2-40B4-BE49-F238E27FC236}">
                <a16:creationId xmlns:a16="http://schemas.microsoft.com/office/drawing/2014/main" id="{89A5C30F-57A2-444C-8A8A-38E4D9DFB201}"/>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a:solidFill>
                  <a:srgbClr val="636569"/>
                </a:solidFill>
                <a:latin typeface="Calibri" panose="020F0502020204030204" pitchFamily="34" charset="0"/>
                <a:cs typeface="Calibri" panose="020F0502020204030204" pitchFamily="34" charset="0"/>
              </a:defRPr>
            </a:lvl1pPr>
          </a:lstStyle>
          <a:p>
            <a:endParaRPr lang="fi-FI" noProof="0"/>
          </a:p>
        </p:txBody>
      </p:sp>
      <p:sp>
        <p:nvSpPr>
          <p:cNvPr id="12" name="Dian numeron paikkamerkki 33">
            <a:extLst>
              <a:ext uri="{FF2B5EF4-FFF2-40B4-BE49-F238E27FC236}">
                <a16:creationId xmlns:a16="http://schemas.microsoft.com/office/drawing/2014/main" id="{20A0056F-9BF4-9B46-96DF-6388F205A56B}"/>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a:solidFill>
                  <a:srgbClr val="636569"/>
                </a:solidFill>
                <a:latin typeface="Calibri" panose="020F0502020204030204" pitchFamily="34" charset="0"/>
                <a:cs typeface="Calibri" panose="020F0502020204030204" pitchFamily="34" charset="0"/>
              </a:defRPr>
            </a:lvl1pPr>
          </a:lstStyle>
          <a:p>
            <a:fld id="{2E46437E-D3FF-48BE-9DB0-E927655FE322}" type="slidenum">
              <a:rPr lang="fi-FI" smtClean="0"/>
              <a:pPr/>
              <a:t>‹#›</a:t>
            </a:fld>
            <a:endParaRPr lang="fi-FI"/>
          </a:p>
        </p:txBody>
      </p:sp>
    </p:spTree>
    <p:extLst>
      <p:ext uri="{BB962C8B-B14F-4D97-AF65-F5344CB8AC3E}">
        <p14:creationId xmlns:p14="http://schemas.microsoft.com/office/powerpoint/2010/main" val="19100642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7" name="Päivämäärän paikkamerkki 26">
            <a:extLst>
              <a:ext uri="{FF2B5EF4-FFF2-40B4-BE49-F238E27FC236}">
                <a16:creationId xmlns:a16="http://schemas.microsoft.com/office/drawing/2014/main" id="{5FC4172B-E2DF-45DF-8005-A1DF79C6F5B8}"/>
              </a:ext>
            </a:extLst>
          </p:cNvPr>
          <p:cNvSpPr>
            <a:spLocks noGrp="1"/>
          </p:cNvSpPr>
          <p:nvPr>
            <p:ph type="dt" sz="half" idx="2"/>
          </p:nvPr>
        </p:nvSpPr>
        <p:spPr>
          <a:xfrm>
            <a:off x="6188029" y="6428884"/>
            <a:ext cx="1472128" cy="244617"/>
          </a:xfrm>
          <a:prstGeom prst="rect">
            <a:avLst/>
          </a:prstGeom>
        </p:spPr>
        <p:txBody>
          <a:bodyPr vert="horz" lIns="91440" tIns="45720" rIns="91440" bIns="45720" rtlCol="0" anchor="ctr">
            <a:noAutofit/>
          </a:bodyPr>
          <a:lstStyle>
            <a:lvl1pPr algn="l">
              <a:defRPr sz="1100" b="0" i="0">
                <a:solidFill>
                  <a:srgbClr val="636569"/>
                </a:solidFill>
                <a:latin typeface="+mn-lt"/>
                <a:cs typeface="Calibri" panose="020F0502020204030204" pitchFamily="34" charset="0"/>
              </a:defRPr>
            </a:lvl1pPr>
          </a:lstStyle>
          <a:p>
            <a:fld id="{7435051E-0F01-4331-8AF4-63FCD666128A}" type="datetime1">
              <a:rPr lang="fi-FI" smtClean="0"/>
              <a:t>15.9.2025</a:t>
            </a:fld>
            <a:endParaRPr lang="fi-FI"/>
          </a:p>
        </p:txBody>
      </p:sp>
      <p:sp>
        <p:nvSpPr>
          <p:cNvPr id="33" name="Alatunnisteen paikkamerkki 32">
            <a:extLst>
              <a:ext uri="{FF2B5EF4-FFF2-40B4-BE49-F238E27FC236}">
                <a16:creationId xmlns:a16="http://schemas.microsoft.com/office/drawing/2014/main" id="{79A50DE0-6A72-4908-BD48-731E6012A89F}"/>
              </a:ext>
            </a:extLst>
          </p:cNvPr>
          <p:cNvSpPr>
            <a:spLocks noGrp="1"/>
          </p:cNvSpPr>
          <p:nvPr>
            <p:ph type="ftr" sz="quarter" idx="3"/>
          </p:nvPr>
        </p:nvSpPr>
        <p:spPr>
          <a:xfrm>
            <a:off x="788064" y="6428884"/>
            <a:ext cx="3034428" cy="244617"/>
          </a:xfrm>
          <a:prstGeom prst="rect">
            <a:avLst/>
          </a:prstGeom>
        </p:spPr>
        <p:txBody>
          <a:bodyPr vert="horz" lIns="91440" tIns="45720" rIns="91440" bIns="45720" rtlCol="0" anchor="ctr">
            <a:noAutofit/>
          </a:bodyPr>
          <a:lstStyle>
            <a:lvl1pPr algn="l">
              <a:defRPr sz="1100" b="0" i="0">
                <a:solidFill>
                  <a:srgbClr val="636569"/>
                </a:solidFill>
                <a:latin typeface="+mn-lt"/>
                <a:cs typeface="Calibri" panose="020F0502020204030204" pitchFamily="34" charset="0"/>
              </a:defRPr>
            </a:lvl1pPr>
          </a:lstStyle>
          <a:p>
            <a:endParaRPr lang="fi-FI"/>
          </a:p>
        </p:txBody>
      </p:sp>
      <p:sp>
        <p:nvSpPr>
          <p:cNvPr id="2" name="Otsikon paikkamerkki 1">
            <a:extLst>
              <a:ext uri="{FF2B5EF4-FFF2-40B4-BE49-F238E27FC236}">
                <a16:creationId xmlns:a16="http://schemas.microsoft.com/office/drawing/2014/main" id="{CC0D29D6-1403-404B-A4AB-F78849F2D6F4}"/>
              </a:ext>
            </a:extLst>
          </p:cNvPr>
          <p:cNvSpPr>
            <a:spLocks noGrp="1"/>
          </p:cNvSpPr>
          <p:nvPr>
            <p:ph type="title"/>
          </p:nvPr>
        </p:nvSpPr>
        <p:spPr>
          <a:xfrm>
            <a:off x="781719" y="644233"/>
            <a:ext cx="9216720" cy="782343"/>
          </a:xfrm>
          <a:prstGeom prst="rect">
            <a:avLst/>
          </a:prstGeom>
        </p:spPr>
        <p:txBody>
          <a:bodyPr vert="horz" lIns="91440" tIns="45720" rIns="91440" bIns="45720" rtlCol="0" anchor="ctr">
            <a:noAutofit/>
          </a:bodyPr>
          <a:lstStyle/>
          <a:p>
            <a:endParaRPr lang="fi-FI" noProof="0"/>
          </a:p>
        </p:txBody>
      </p:sp>
      <p:sp>
        <p:nvSpPr>
          <p:cNvPr id="8" name="Text Placeholder 7"/>
          <p:cNvSpPr>
            <a:spLocks noGrp="1"/>
          </p:cNvSpPr>
          <p:nvPr>
            <p:ph type="body" idx="1"/>
          </p:nvPr>
        </p:nvSpPr>
        <p:spPr>
          <a:xfrm>
            <a:off x="781723" y="1764002"/>
            <a:ext cx="10632359" cy="4449765"/>
          </a:xfrm>
          <a:prstGeom prst="rect">
            <a:avLst/>
          </a:prstGeom>
        </p:spPr>
        <p:txBody>
          <a:bodyPr vert="horz" lIns="91440" tIns="45720" rIns="91440" bIns="45720" rtlCol="0">
            <a:noAutofit/>
          </a:bodyPr>
          <a:lstStyle/>
          <a:p>
            <a:pPr lvl="0"/>
            <a:r>
              <a:rPr lang="fi-FI"/>
              <a:t>Muokkaa tekstin perustyylejä napsauttamalla</a:t>
            </a:r>
          </a:p>
          <a:p>
            <a:pPr lvl="1"/>
            <a:r>
              <a:rPr lang="fi-FI"/>
              <a:t>toinen taso</a:t>
            </a:r>
          </a:p>
          <a:p>
            <a:pPr lvl="2"/>
            <a:r>
              <a:rPr lang="fi-FI"/>
              <a:t>kolmas taso</a:t>
            </a:r>
          </a:p>
          <a:p>
            <a:pPr lvl="3"/>
            <a:r>
              <a:rPr lang="fi-FI"/>
              <a:t>neljäs taso</a:t>
            </a:r>
          </a:p>
          <a:p>
            <a:pPr lvl="4"/>
            <a:r>
              <a:rPr lang="fi-FI"/>
              <a:t>viides taso</a:t>
            </a:r>
          </a:p>
        </p:txBody>
      </p:sp>
      <p:sp>
        <p:nvSpPr>
          <p:cNvPr id="34" name="Dian numeron paikkamerkki 33">
            <a:extLst>
              <a:ext uri="{FF2B5EF4-FFF2-40B4-BE49-F238E27FC236}">
                <a16:creationId xmlns:a16="http://schemas.microsoft.com/office/drawing/2014/main" id="{8672CF3E-8868-46E2-B3F8-EC898F6E99A3}"/>
              </a:ext>
            </a:extLst>
          </p:cNvPr>
          <p:cNvSpPr>
            <a:spLocks noGrp="1"/>
          </p:cNvSpPr>
          <p:nvPr>
            <p:ph type="sldNum" sz="quarter" idx="4"/>
          </p:nvPr>
        </p:nvSpPr>
        <p:spPr>
          <a:xfrm>
            <a:off x="10766951" y="6428884"/>
            <a:ext cx="647131" cy="244617"/>
          </a:xfrm>
          <a:prstGeom prst="rect">
            <a:avLst/>
          </a:prstGeom>
        </p:spPr>
        <p:txBody>
          <a:bodyPr vert="horz" lIns="91440" tIns="45720" rIns="91440" bIns="45720" rtlCol="0" anchor="ctr">
            <a:noAutofit/>
          </a:bodyPr>
          <a:lstStyle>
            <a:lvl1pPr algn="r">
              <a:defRPr sz="1100" b="0" i="0">
                <a:solidFill>
                  <a:srgbClr val="636569"/>
                </a:solidFill>
                <a:latin typeface="+mn-lt"/>
                <a:cs typeface="Calibri" panose="020F0502020204030204" pitchFamily="34" charset="0"/>
              </a:defRPr>
            </a:lvl1pPr>
          </a:lstStyle>
          <a:p>
            <a:fld id="{2E46437E-D3FF-48BE-9DB0-E927655FE322}" type="slidenum">
              <a:rPr lang="fi-FI" smtClean="0"/>
              <a:pPr/>
              <a:t>‹#›</a:t>
            </a:fld>
            <a:endParaRPr lang="fi-FI"/>
          </a:p>
        </p:txBody>
      </p:sp>
      <p:pic>
        <p:nvPicPr>
          <p:cNvPr id="11" name="Picture 10">
            <a:extLst>
              <a:ext uri="{FF2B5EF4-FFF2-40B4-BE49-F238E27FC236}">
                <a16:creationId xmlns:a16="http://schemas.microsoft.com/office/drawing/2014/main" id="{82E2F146-4313-9C43-BC72-E51D3A8D8C44}"/>
              </a:ext>
            </a:extLst>
          </p:cNvPr>
          <p:cNvPicPr>
            <a:picLocks noChangeAspect="1"/>
          </p:cNvPicPr>
          <p:nvPr userDrawn="1"/>
        </p:nvPicPr>
        <p:blipFill>
          <a:blip r:embed="rId45"/>
          <a:stretch>
            <a:fillRect/>
          </a:stretch>
        </p:blipFill>
        <p:spPr>
          <a:xfrm>
            <a:off x="10734685" y="287947"/>
            <a:ext cx="1171611" cy="356578"/>
          </a:xfrm>
          <a:prstGeom prst="rect">
            <a:avLst/>
          </a:prstGeom>
        </p:spPr>
      </p:pic>
    </p:spTree>
    <p:extLst>
      <p:ext uri="{BB962C8B-B14F-4D97-AF65-F5344CB8AC3E}">
        <p14:creationId xmlns:p14="http://schemas.microsoft.com/office/powerpoint/2010/main" val="942339971"/>
      </p:ext>
    </p:extLst>
  </p:cSld>
  <p:clrMap bg1="lt1" tx1="dk1" bg2="lt2" tx2="dk2" accent1="accent1" accent2="accent2" accent3="accent3" accent4="accent4" accent5="accent5" accent6="accent6" hlink="hlink" folHlink="folHlink"/>
  <p:sldLayoutIdLst>
    <p:sldLayoutId id="2147483699" r:id="rId1"/>
    <p:sldLayoutId id="2147483860" r:id="rId2"/>
    <p:sldLayoutId id="2147483861" r:id="rId3"/>
    <p:sldLayoutId id="2147483862" r:id="rId4"/>
    <p:sldLayoutId id="2147483867" r:id="rId5"/>
    <p:sldLayoutId id="2147483868" r:id="rId6"/>
    <p:sldLayoutId id="2147483751" r:id="rId7"/>
    <p:sldLayoutId id="2147483910" r:id="rId8"/>
    <p:sldLayoutId id="2147483911" r:id="rId9"/>
    <p:sldLayoutId id="2147483829" r:id="rId10"/>
    <p:sldLayoutId id="2147483906" r:id="rId11"/>
    <p:sldLayoutId id="2147483905" r:id="rId12"/>
    <p:sldLayoutId id="2147483904" r:id="rId13"/>
    <p:sldLayoutId id="2147483907" r:id="rId14"/>
    <p:sldLayoutId id="2147483908" r:id="rId15"/>
    <p:sldLayoutId id="2147483909" r:id="rId16"/>
    <p:sldLayoutId id="2147483902" r:id="rId17"/>
    <p:sldLayoutId id="2147483903" r:id="rId18"/>
    <p:sldLayoutId id="2147483852" r:id="rId19"/>
    <p:sldLayoutId id="2147483912" r:id="rId20"/>
    <p:sldLayoutId id="2147483913" r:id="rId21"/>
    <p:sldLayoutId id="2147483914" r:id="rId22"/>
    <p:sldLayoutId id="2147483828" r:id="rId23"/>
    <p:sldLayoutId id="2147483899" r:id="rId24"/>
    <p:sldLayoutId id="2147483900" r:id="rId25"/>
    <p:sldLayoutId id="2147483830" r:id="rId26"/>
    <p:sldLayoutId id="2147483853" r:id="rId27"/>
    <p:sldLayoutId id="2147483850" r:id="rId28"/>
    <p:sldLayoutId id="2147483897" r:id="rId29"/>
    <p:sldLayoutId id="2147483831" r:id="rId30"/>
    <p:sldLayoutId id="2147483854" r:id="rId31"/>
    <p:sldLayoutId id="2147483849" r:id="rId32"/>
    <p:sldLayoutId id="2147483893" r:id="rId33"/>
    <p:sldLayoutId id="2147483872" r:id="rId34"/>
    <p:sldLayoutId id="2147483894" r:id="rId35"/>
    <p:sldLayoutId id="2147483895" r:id="rId36"/>
    <p:sldLayoutId id="2147483896" r:id="rId37"/>
    <p:sldLayoutId id="2147483874" r:id="rId38"/>
    <p:sldLayoutId id="2147483689" r:id="rId39"/>
    <p:sldLayoutId id="2147483690" r:id="rId40"/>
    <p:sldLayoutId id="2147483873" r:id="rId41"/>
    <p:sldLayoutId id="2147483775" r:id="rId42"/>
    <p:sldLayoutId id="2147483833" r:id="rId43"/>
  </p:sldLayoutIdLst>
  <p:hf hdr="0"/>
  <p:txStyles>
    <p:titleStyle>
      <a:lvl1pPr algn="l" defTabSz="914403" rtl="0" eaLnBrk="1" latinLnBrk="0" hangingPunct="1">
        <a:lnSpc>
          <a:spcPct val="90000"/>
        </a:lnSpc>
        <a:spcBef>
          <a:spcPct val="0"/>
        </a:spcBef>
        <a:buNone/>
        <a:defRPr sz="3200" b="1" i="0" kern="1200" cap="none">
          <a:solidFill>
            <a:schemeClr val="bg2"/>
          </a:solidFill>
          <a:latin typeface="+mj-lt"/>
          <a:ea typeface="+mj-ea"/>
          <a:cs typeface="Calibri" panose="020F0502020204030204" pitchFamily="34" charset="0"/>
        </a:defRPr>
      </a:lvl1pPr>
    </p:titleStyle>
    <p:bodyStyle>
      <a:lvl1pPr marL="266708" indent="-266708" algn="l" defTabSz="531828" rtl="0" eaLnBrk="1" latinLnBrk="0" hangingPunct="1">
        <a:lnSpc>
          <a:spcPct val="90000"/>
        </a:lnSpc>
        <a:spcBef>
          <a:spcPts val="1000"/>
        </a:spcBef>
        <a:buClr>
          <a:srgbClr val="3F7397"/>
        </a:buClr>
        <a:buSzPct val="90000"/>
        <a:buFont typeface="Arial"/>
        <a:buChar char="•"/>
        <a:defRPr sz="2200" b="0" i="0" kern="1200">
          <a:solidFill>
            <a:schemeClr val="tx1"/>
          </a:solidFill>
          <a:latin typeface="+mn-lt"/>
          <a:ea typeface="+mn-ea"/>
          <a:cs typeface="Calibri" panose="020F0502020204030204" pitchFamily="34" charset="0"/>
        </a:defRPr>
      </a:lvl1pPr>
      <a:lvl2pPr marL="723920" indent="-192093" algn="l" defTabSz="914403" rtl="0" eaLnBrk="1" latinLnBrk="0" hangingPunct="1">
        <a:lnSpc>
          <a:spcPct val="90000"/>
        </a:lnSpc>
        <a:spcBef>
          <a:spcPts val="1000"/>
        </a:spcBef>
        <a:buClr>
          <a:srgbClr val="3F7397"/>
        </a:buClr>
        <a:buSzPct val="90000"/>
        <a:buFont typeface="Arial" panose="020B0604020202020204" pitchFamily="34" charset="0"/>
        <a:buChar char="•"/>
        <a:defRPr sz="2200" b="0" i="1" kern="1200">
          <a:solidFill>
            <a:srgbClr val="636569"/>
          </a:solidFill>
          <a:latin typeface="+mn-lt"/>
          <a:ea typeface="+mn-ea"/>
          <a:cs typeface="Calibri" panose="020F0502020204030204" pitchFamily="34" charset="0"/>
        </a:defRPr>
      </a:lvl2pPr>
      <a:lvl3pPr marL="900139" indent="-176218" algn="l" defTabSz="914403" rtl="0" eaLnBrk="1" latinLnBrk="0" hangingPunct="1">
        <a:lnSpc>
          <a:spcPct val="90000"/>
        </a:lnSpc>
        <a:spcBef>
          <a:spcPts val="1000"/>
        </a:spcBef>
        <a:buClr>
          <a:srgbClr val="3F7397"/>
        </a:buClr>
        <a:buSzPct val="90000"/>
        <a:buFont typeface="Arial" panose="020B0604020202020204" pitchFamily="34" charset="0"/>
        <a:buChar char="•"/>
        <a:defRPr sz="2200" b="0" i="1" kern="1200">
          <a:solidFill>
            <a:srgbClr val="636569"/>
          </a:solidFill>
          <a:latin typeface="+mn-lt"/>
          <a:ea typeface="+mn-ea"/>
          <a:cs typeface="Calibri" panose="020F0502020204030204" pitchFamily="34" charset="0"/>
        </a:defRPr>
      </a:lvl3pPr>
      <a:lvl4pPr marL="1077943" indent="-185743" algn="l" defTabSz="914403" rtl="0" eaLnBrk="1" latinLnBrk="0" hangingPunct="1">
        <a:lnSpc>
          <a:spcPct val="90000"/>
        </a:lnSpc>
        <a:spcBef>
          <a:spcPts val="1000"/>
        </a:spcBef>
        <a:buClr>
          <a:srgbClr val="3F7397"/>
        </a:buClr>
        <a:buSzPct val="90000"/>
        <a:buFont typeface="Arial" panose="020B0604020202020204" pitchFamily="34" charset="0"/>
        <a:buChar char="•"/>
        <a:defRPr sz="2200" b="0" i="1" kern="1200">
          <a:solidFill>
            <a:srgbClr val="636569"/>
          </a:solidFill>
          <a:latin typeface="+mn-lt"/>
          <a:ea typeface="+mn-ea"/>
          <a:cs typeface="Calibri" panose="020F0502020204030204" pitchFamily="34" charset="0"/>
        </a:defRPr>
      </a:lvl4pPr>
      <a:lvl5pPr marL="1255748" indent="-177805" algn="l" defTabSz="941414" rtl="0" eaLnBrk="1" latinLnBrk="0" hangingPunct="1">
        <a:lnSpc>
          <a:spcPct val="90000"/>
        </a:lnSpc>
        <a:spcBef>
          <a:spcPts val="1000"/>
        </a:spcBef>
        <a:buClr>
          <a:srgbClr val="3F7397"/>
        </a:buClr>
        <a:buSzPct val="90000"/>
        <a:buFont typeface="Arial" panose="020B0604020202020204" pitchFamily="34" charset="0"/>
        <a:buChar char="•"/>
        <a:tabLst/>
        <a:defRPr sz="2200" b="0" i="1" kern="1200">
          <a:solidFill>
            <a:srgbClr val="636569"/>
          </a:solidFill>
          <a:latin typeface="+mn-lt"/>
          <a:ea typeface="+mn-ea"/>
          <a:cs typeface="Calibri" panose="020F0502020204030204" pitchFamily="34" charset="0"/>
        </a:defRPr>
      </a:lvl5pPr>
      <a:lvl6pPr marL="1433553" indent="-177805"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6pPr>
      <a:lvl7pPr marL="1609770" indent="-176218"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7pPr>
      <a:lvl8pPr marL="1787575" indent="-177805"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8pPr>
      <a:lvl9pPr marL="1787575" indent="0" algn="l" defTabSz="914403"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5" algn="l" defTabSz="914403" rtl="0" eaLnBrk="1" latinLnBrk="0" hangingPunct="1">
        <a:defRPr sz="1800" kern="1200">
          <a:solidFill>
            <a:schemeClr val="tx1"/>
          </a:solidFill>
          <a:latin typeface="+mn-lt"/>
          <a:ea typeface="+mn-ea"/>
          <a:cs typeface="+mn-cs"/>
        </a:defRPr>
      </a:lvl5pPr>
      <a:lvl6pPr marL="2286007" algn="l" defTabSz="914403" rtl="0" eaLnBrk="1" latinLnBrk="0" hangingPunct="1">
        <a:defRPr sz="1800" kern="1200">
          <a:solidFill>
            <a:schemeClr val="tx1"/>
          </a:solidFill>
          <a:latin typeface="+mn-lt"/>
          <a:ea typeface="+mn-ea"/>
          <a:cs typeface="+mn-cs"/>
        </a:defRPr>
      </a:lvl6pPr>
      <a:lvl7pPr marL="2743208" algn="l" defTabSz="914403" rtl="0" eaLnBrk="1" latinLnBrk="0" hangingPunct="1">
        <a:defRPr sz="1800" kern="1200">
          <a:solidFill>
            <a:schemeClr val="tx1"/>
          </a:solidFill>
          <a:latin typeface="+mn-lt"/>
          <a:ea typeface="+mn-ea"/>
          <a:cs typeface="+mn-cs"/>
        </a:defRPr>
      </a:lvl7pPr>
      <a:lvl8pPr marL="3200410" algn="l" defTabSz="914403" rtl="0" eaLnBrk="1" latinLnBrk="0" hangingPunct="1">
        <a:defRPr sz="1800" kern="1200">
          <a:solidFill>
            <a:schemeClr val="tx1"/>
          </a:solidFill>
          <a:latin typeface="+mn-lt"/>
          <a:ea typeface="+mn-ea"/>
          <a:cs typeface="+mn-cs"/>
        </a:defRPr>
      </a:lvl8pPr>
      <a:lvl9pPr marL="3657611" algn="l" defTabSz="914403"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2" Type="http://schemas.openxmlformats.org/officeDocument/2006/relationships/image" Target="../media/image31.gif"/><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8" Type="http://schemas.openxmlformats.org/officeDocument/2006/relationships/hyperlink" Target="https://doi.org/10.1016/j.softx.2022.101097" TargetMode="External"/><Relationship Id="rId3" Type="http://schemas.openxmlformats.org/officeDocument/2006/relationships/hyperlink" Target="https://doi.org/10.1016/j.cageo.2015.08.001" TargetMode="External"/><Relationship Id="rId7" Type="http://schemas.openxmlformats.org/officeDocument/2006/relationships/hyperlink" Target="https://doi.org/10.1016/j.jsg.2021.104304" TargetMode="External"/><Relationship Id="rId2" Type="http://schemas.openxmlformats.org/officeDocument/2006/relationships/hyperlink" Target="https://doi.org/10.1016/j.jsg.2016.12.003" TargetMode="External"/><Relationship Id="rId1" Type="http://schemas.openxmlformats.org/officeDocument/2006/relationships/slideLayout" Target="../slideLayouts/slideLayout24.xml"/><Relationship Id="rId6" Type="http://schemas.openxmlformats.org/officeDocument/2006/relationships/hyperlink" Target="https://tupa.gtk.fi/raportti/arkisto/46_2024.pdf" TargetMode="External"/><Relationship Id="rId11" Type="http://schemas.openxmlformats.org/officeDocument/2006/relationships/hyperlink" Target="https://doi.org/10.1029/2022WR033816" TargetMode="External"/><Relationship Id="rId5" Type="http://schemas.openxmlformats.org/officeDocument/2006/relationships/hyperlink" Target="https://doi.org/10.21105/joss.05300" TargetMode="External"/><Relationship Id="rId10" Type="http://schemas.openxmlformats.org/officeDocument/2006/relationships/hyperlink" Target="https://doi.org/10.21105/joss.02291" TargetMode="External"/><Relationship Id="rId4" Type="http://schemas.openxmlformats.org/officeDocument/2006/relationships/hyperlink" Target="https://doi.org/10.1130/GES01595.1" TargetMode="External"/><Relationship Id="rId9" Type="http://schemas.openxmlformats.org/officeDocument/2006/relationships/hyperlink" Target="https://doi.org/10.1007/s12665-012-1546-x"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2.xml"/></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4.xml"/><Relationship Id="rId5" Type="http://schemas.openxmlformats.org/officeDocument/2006/relationships/image" Target="../media/image26.jpe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tsikko 3">
            <a:extLst>
              <a:ext uri="{FF2B5EF4-FFF2-40B4-BE49-F238E27FC236}">
                <a16:creationId xmlns:a16="http://schemas.microsoft.com/office/drawing/2014/main" id="{DCCA8BB5-87B1-4421-9D80-C9F192627932}"/>
              </a:ext>
            </a:extLst>
          </p:cNvPr>
          <p:cNvSpPr>
            <a:spLocks noGrp="1"/>
          </p:cNvSpPr>
          <p:nvPr>
            <p:ph type="ctrTitle"/>
          </p:nvPr>
        </p:nvSpPr>
        <p:spPr/>
        <p:txBody>
          <a:bodyPr/>
          <a:lstStyle/>
          <a:p>
            <a:r>
              <a:rPr lang="en-GB" dirty="0">
                <a:highlight>
                  <a:srgbClr val="000000"/>
                </a:highlight>
              </a:rPr>
              <a:t>From outcrops and laboratory rock samples to three-dimensional fracture and flow pathway modelling</a:t>
            </a:r>
            <a:endParaRPr lang="fi-FI" noProof="0" dirty="0">
              <a:highlight>
                <a:srgbClr val="000000"/>
              </a:highlight>
            </a:endParaRPr>
          </a:p>
        </p:txBody>
      </p:sp>
      <p:sp>
        <p:nvSpPr>
          <p:cNvPr id="7" name="Alaotsikko 6">
            <a:extLst>
              <a:ext uri="{FF2B5EF4-FFF2-40B4-BE49-F238E27FC236}">
                <a16:creationId xmlns:a16="http://schemas.microsoft.com/office/drawing/2014/main" id="{E8CD7E03-60F0-4190-9687-EAE4F5C48752}"/>
              </a:ext>
            </a:extLst>
          </p:cNvPr>
          <p:cNvSpPr>
            <a:spLocks noGrp="1"/>
          </p:cNvSpPr>
          <p:nvPr>
            <p:ph type="subTitle" idx="1"/>
          </p:nvPr>
        </p:nvSpPr>
        <p:spPr/>
        <p:txBody>
          <a:bodyPr/>
          <a:lstStyle/>
          <a:p>
            <a:r>
              <a:rPr lang="fi-FI" dirty="0">
                <a:highlight>
                  <a:srgbClr val="000000"/>
                </a:highlight>
              </a:rPr>
              <a:t>17</a:t>
            </a:r>
            <a:r>
              <a:rPr lang="fi-FI" noProof="0" dirty="0">
                <a:highlight>
                  <a:srgbClr val="000000"/>
                </a:highlight>
              </a:rPr>
              <a:t>.9.2025 Nikolas Ovaskainen</a:t>
            </a:r>
          </a:p>
          <a:p>
            <a:r>
              <a:rPr lang="fi-FI" dirty="0" err="1">
                <a:highlight>
                  <a:srgbClr val="000000"/>
                </a:highlight>
              </a:rPr>
              <a:t>safeND</a:t>
            </a:r>
            <a:r>
              <a:rPr lang="fi-FI" dirty="0">
                <a:highlight>
                  <a:srgbClr val="000000"/>
                </a:highlight>
              </a:rPr>
              <a:t> 2025</a:t>
            </a:r>
            <a:endParaRPr lang="fi-FI" noProof="0" dirty="0">
              <a:highlight>
                <a:srgbClr val="000000"/>
              </a:highlight>
            </a:endParaRPr>
          </a:p>
        </p:txBody>
      </p:sp>
    </p:spTree>
    <p:extLst>
      <p:ext uri="{BB962C8B-B14F-4D97-AF65-F5344CB8AC3E}">
        <p14:creationId xmlns:p14="http://schemas.microsoft.com/office/powerpoint/2010/main" val="8233147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3039B9-E9F6-98A7-7967-0BF2112E6C78}"/>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F7794858-8557-B3CB-3C19-D48A8F286F43}"/>
              </a:ext>
            </a:extLst>
          </p:cNvPr>
          <p:cNvSpPr>
            <a:spLocks noGrp="1"/>
          </p:cNvSpPr>
          <p:nvPr>
            <p:ph type="title"/>
          </p:nvPr>
        </p:nvSpPr>
        <p:spPr>
          <a:xfrm>
            <a:off x="781719" y="644233"/>
            <a:ext cx="9216720" cy="782343"/>
          </a:xfrm>
        </p:spPr>
        <p:txBody>
          <a:bodyPr anchor="ctr">
            <a:normAutofit/>
          </a:bodyPr>
          <a:lstStyle/>
          <a:p>
            <a:r>
              <a:rPr lang="fi-FI" dirty="0" err="1"/>
              <a:t>Modelling</a:t>
            </a:r>
            <a:endParaRPr lang="fi-FI" noProof="0" dirty="0"/>
          </a:p>
        </p:txBody>
      </p:sp>
      <p:sp>
        <p:nvSpPr>
          <p:cNvPr id="3" name="Sisällön paikkamerkki 2">
            <a:extLst>
              <a:ext uri="{FF2B5EF4-FFF2-40B4-BE49-F238E27FC236}">
                <a16:creationId xmlns:a16="http://schemas.microsoft.com/office/drawing/2014/main" id="{38036C52-95AB-EA55-2B9D-5E8548DDFBAA}"/>
              </a:ext>
            </a:extLst>
          </p:cNvPr>
          <p:cNvSpPr>
            <a:spLocks noGrp="1"/>
          </p:cNvSpPr>
          <p:nvPr>
            <p:ph sz="quarter" idx="10"/>
          </p:nvPr>
        </p:nvSpPr>
        <p:spPr>
          <a:xfrm>
            <a:off x="792004" y="1801092"/>
            <a:ext cx="5243039" cy="4161600"/>
          </a:xfrm>
        </p:spPr>
        <p:txBody>
          <a:bodyPr>
            <a:normAutofit fontScale="92500" lnSpcReduction="20000"/>
          </a:bodyPr>
          <a:lstStyle/>
          <a:p>
            <a:r>
              <a:rPr lang="en-GB" dirty="0"/>
              <a:t>Reviewed and tested open-source 3D fracture network (DFN) </a:t>
            </a:r>
            <a:r>
              <a:rPr lang="en-GB" dirty="0" err="1"/>
              <a:t>modeling</a:t>
            </a:r>
            <a:r>
              <a:rPr lang="en-GB" dirty="0"/>
              <a:t> tools, including:</a:t>
            </a:r>
          </a:p>
          <a:p>
            <a:pPr lvl="1"/>
            <a:r>
              <a:rPr lang="en-GB" dirty="0" err="1"/>
              <a:t>dfnWorks</a:t>
            </a:r>
            <a:r>
              <a:rPr lang="en-GB" dirty="0"/>
              <a:t> (Hyman et al., 2015): Python suite for DFN generation, flow, and transport </a:t>
            </a:r>
            <a:r>
              <a:rPr lang="en-GB" dirty="0" err="1"/>
              <a:t>modeling</a:t>
            </a:r>
            <a:r>
              <a:rPr lang="en-GB" dirty="0"/>
              <a:t>; modular, well-documented, and widely used in research.</a:t>
            </a:r>
          </a:p>
          <a:p>
            <a:pPr lvl="1"/>
            <a:r>
              <a:rPr lang="en-GB" dirty="0" err="1"/>
              <a:t>Frackit</a:t>
            </a:r>
            <a:r>
              <a:rPr lang="en-GB" dirty="0"/>
              <a:t> (Gläser et al., 2020): Python/C++ library for stochastic fracture network generation, focusing on geometry/topology with CAD/mesh outputs.</a:t>
            </a:r>
          </a:p>
          <a:p>
            <a:pPr lvl="1"/>
            <a:r>
              <a:rPr lang="en-GB" dirty="0"/>
              <a:t>…</a:t>
            </a:r>
          </a:p>
          <a:p>
            <a:r>
              <a:rPr lang="en-GB" dirty="0"/>
              <a:t>Applied MPLBM-UT (Santos et al., 2022) for Lattice-Boltzmann simulation within micro-CT scanned rock sample models</a:t>
            </a:r>
          </a:p>
        </p:txBody>
      </p:sp>
      <p:pic>
        <p:nvPicPr>
          <p:cNvPr id="8" name="Picture 7">
            <a:extLst>
              <a:ext uri="{FF2B5EF4-FFF2-40B4-BE49-F238E27FC236}">
                <a16:creationId xmlns:a16="http://schemas.microsoft.com/office/drawing/2014/main" id="{07102415-21E0-FCD4-5D9F-F4CF2A797D5C}"/>
              </a:ext>
            </a:extLst>
          </p:cNvPr>
          <p:cNvPicPr>
            <a:picLocks noChangeAspect="1"/>
          </p:cNvPicPr>
          <p:nvPr/>
        </p:nvPicPr>
        <p:blipFill>
          <a:blip r:embed="rId2"/>
          <a:srcRect/>
          <a:stretch/>
        </p:blipFill>
        <p:spPr>
          <a:xfrm>
            <a:off x="6154804" y="1050202"/>
            <a:ext cx="5716340" cy="4271665"/>
          </a:xfrm>
          <a:prstGeom prst="rect">
            <a:avLst/>
          </a:prstGeom>
          <a:noFill/>
        </p:spPr>
      </p:pic>
      <p:sp>
        <p:nvSpPr>
          <p:cNvPr id="4" name="Päivämäärän paikkamerkki 3">
            <a:extLst>
              <a:ext uri="{FF2B5EF4-FFF2-40B4-BE49-F238E27FC236}">
                <a16:creationId xmlns:a16="http://schemas.microsoft.com/office/drawing/2014/main" id="{BF051A15-CEE9-30F2-814C-FFFAA9BCB904}"/>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A693C5BE-6CE1-BAED-FB04-E72EDF96D6AE}"/>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767F097B-9351-E32F-9050-59FB6F4B8908}"/>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10</a:t>
            </a:fld>
            <a:endParaRPr lang="fi-FI"/>
          </a:p>
        </p:txBody>
      </p:sp>
      <p:sp>
        <p:nvSpPr>
          <p:cNvPr id="5" name="TextBox 4">
            <a:extLst>
              <a:ext uri="{FF2B5EF4-FFF2-40B4-BE49-F238E27FC236}">
                <a16:creationId xmlns:a16="http://schemas.microsoft.com/office/drawing/2014/main" id="{54D5833E-1DBF-8CC6-E1EA-440BDFB61BF5}"/>
              </a:ext>
            </a:extLst>
          </p:cNvPr>
          <p:cNvSpPr txBox="1"/>
          <p:nvPr/>
        </p:nvSpPr>
        <p:spPr>
          <a:xfrm>
            <a:off x="6154804" y="5321868"/>
            <a:ext cx="5795770" cy="646331"/>
          </a:xfrm>
          <a:prstGeom prst="rect">
            <a:avLst/>
          </a:prstGeom>
          <a:noFill/>
        </p:spPr>
        <p:txBody>
          <a:bodyPr wrap="square" rtlCol="0">
            <a:spAutoFit/>
          </a:bodyPr>
          <a:lstStyle/>
          <a:p>
            <a:r>
              <a:rPr lang="fi-FI" i="1" dirty="0" err="1"/>
              <a:t>Conceptual</a:t>
            </a:r>
            <a:r>
              <a:rPr lang="fi-FI" i="1" dirty="0"/>
              <a:t> </a:t>
            </a:r>
            <a:r>
              <a:rPr lang="fi-FI" i="1" dirty="0" err="1"/>
              <a:t>workflow</a:t>
            </a:r>
            <a:r>
              <a:rPr lang="fi-FI" i="1" dirty="0"/>
              <a:t> </a:t>
            </a:r>
            <a:r>
              <a:rPr lang="fi-FI" i="1" dirty="0" err="1"/>
              <a:t>from</a:t>
            </a:r>
            <a:r>
              <a:rPr lang="fi-FI" i="1" dirty="0"/>
              <a:t> </a:t>
            </a:r>
            <a:r>
              <a:rPr lang="fi-FI" i="1" dirty="0" err="1"/>
              <a:t>fracture</a:t>
            </a:r>
            <a:r>
              <a:rPr lang="fi-FI" i="1" dirty="0"/>
              <a:t> </a:t>
            </a:r>
            <a:r>
              <a:rPr lang="fi-FI" i="1" dirty="0" err="1"/>
              <a:t>characterization</a:t>
            </a:r>
            <a:r>
              <a:rPr lang="fi-FI" i="1" dirty="0"/>
              <a:t> to </a:t>
            </a:r>
            <a:r>
              <a:rPr lang="fi-FI" i="1" dirty="0" err="1"/>
              <a:t>advanced</a:t>
            </a:r>
            <a:r>
              <a:rPr lang="fi-FI" i="1" dirty="0"/>
              <a:t> </a:t>
            </a:r>
            <a:r>
              <a:rPr lang="fi-FI" i="1" dirty="0" err="1"/>
              <a:t>flow</a:t>
            </a:r>
            <a:r>
              <a:rPr lang="fi-FI" i="1" dirty="0"/>
              <a:t> and transport </a:t>
            </a:r>
            <a:r>
              <a:rPr lang="fi-FI" i="1" dirty="0" err="1"/>
              <a:t>modelling</a:t>
            </a:r>
            <a:r>
              <a:rPr lang="fi-FI" i="1" dirty="0"/>
              <a:t> (Ovaskainen, 2024)</a:t>
            </a:r>
            <a:endParaRPr lang="en-FI" i="1" dirty="0"/>
          </a:p>
        </p:txBody>
      </p:sp>
    </p:spTree>
    <p:extLst>
      <p:ext uri="{BB962C8B-B14F-4D97-AF65-F5344CB8AC3E}">
        <p14:creationId xmlns:p14="http://schemas.microsoft.com/office/powerpoint/2010/main" val="14292881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116129-2C85-4279-E21B-299B5C2B665B}"/>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1704C04-99EA-E8A1-05E8-AB99296FDA5E}"/>
              </a:ext>
            </a:extLst>
          </p:cNvPr>
          <p:cNvSpPr>
            <a:spLocks noGrp="1"/>
          </p:cNvSpPr>
          <p:nvPr>
            <p:ph type="title"/>
          </p:nvPr>
        </p:nvSpPr>
        <p:spPr>
          <a:xfrm>
            <a:off x="1316740" y="2842684"/>
            <a:ext cx="9216720" cy="782343"/>
          </a:xfrm>
        </p:spPr>
        <p:txBody>
          <a:bodyPr anchor="ctr">
            <a:normAutofit/>
          </a:bodyPr>
          <a:lstStyle/>
          <a:p>
            <a:pPr algn="ctr"/>
            <a:r>
              <a:rPr lang="fi-FI" sz="3600" dirty="0"/>
              <a:t>How </a:t>
            </a:r>
            <a:r>
              <a:rPr lang="fi-FI" sz="3600" dirty="0" err="1"/>
              <a:t>did</a:t>
            </a:r>
            <a:r>
              <a:rPr lang="fi-FI" sz="3600" dirty="0"/>
              <a:t> </a:t>
            </a:r>
            <a:r>
              <a:rPr lang="fi-FI" sz="3600" dirty="0" err="1"/>
              <a:t>we</a:t>
            </a:r>
            <a:r>
              <a:rPr lang="fi-FI" sz="3600" dirty="0"/>
              <a:t> </a:t>
            </a:r>
            <a:r>
              <a:rPr lang="fi-FI" sz="3600" dirty="0" err="1"/>
              <a:t>do</a:t>
            </a:r>
            <a:r>
              <a:rPr lang="fi-FI" sz="3600" dirty="0"/>
              <a:t>?</a:t>
            </a:r>
            <a:endParaRPr lang="fi-FI" sz="3600" noProof="0" dirty="0"/>
          </a:p>
        </p:txBody>
      </p:sp>
      <p:sp>
        <p:nvSpPr>
          <p:cNvPr id="4" name="Päivämäärän paikkamerkki 3">
            <a:extLst>
              <a:ext uri="{FF2B5EF4-FFF2-40B4-BE49-F238E27FC236}">
                <a16:creationId xmlns:a16="http://schemas.microsoft.com/office/drawing/2014/main" id="{7E36FDCF-000A-005B-65DE-506CF6010F34}"/>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D2373F47-761C-CB17-87AA-C276CBA252D1}"/>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774D84C9-F5FE-A56B-60B0-63C6B1C08891}"/>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11</a:t>
            </a:fld>
            <a:endParaRPr lang="fi-FI"/>
          </a:p>
        </p:txBody>
      </p:sp>
    </p:spTree>
    <p:extLst>
      <p:ext uri="{BB962C8B-B14F-4D97-AF65-F5344CB8AC3E}">
        <p14:creationId xmlns:p14="http://schemas.microsoft.com/office/powerpoint/2010/main" val="4752715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9CBAC9-827F-F88B-49D2-D49C45F523C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F7F7B86-CBE1-EFA4-AF1B-7A2BF911DFBC}"/>
              </a:ext>
            </a:extLst>
          </p:cNvPr>
          <p:cNvSpPr>
            <a:spLocks noGrp="1"/>
          </p:cNvSpPr>
          <p:nvPr>
            <p:ph type="title"/>
          </p:nvPr>
        </p:nvSpPr>
        <p:spPr>
          <a:xfrm>
            <a:off x="781719" y="644233"/>
            <a:ext cx="9216720" cy="782343"/>
          </a:xfrm>
        </p:spPr>
        <p:txBody>
          <a:bodyPr anchor="ctr">
            <a:normAutofit/>
          </a:bodyPr>
          <a:lstStyle/>
          <a:p>
            <a:r>
              <a:rPr lang="en-GB" dirty="0"/>
              <a:t>Lessons Learned: Structural Geological Field Work</a:t>
            </a:r>
            <a:endParaRPr lang="fi-FI" noProof="0" dirty="0"/>
          </a:p>
        </p:txBody>
      </p:sp>
      <p:sp>
        <p:nvSpPr>
          <p:cNvPr id="3" name="Sisällön paikkamerkki 2">
            <a:extLst>
              <a:ext uri="{FF2B5EF4-FFF2-40B4-BE49-F238E27FC236}">
                <a16:creationId xmlns:a16="http://schemas.microsoft.com/office/drawing/2014/main" id="{6DCB80BA-F654-5D17-BB25-7367F20E87A9}"/>
              </a:ext>
            </a:extLst>
          </p:cNvPr>
          <p:cNvSpPr>
            <a:spLocks noGrp="1"/>
          </p:cNvSpPr>
          <p:nvPr>
            <p:ph sz="quarter" idx="10"/>
          </p:nvPr>
        </p:nvSpPr>
        <p:spPr>
          <a:xfrm>
            <a:off x="305621" y="1743102"/>
            <a:ext cx="6550356" cy="4161600"/>
          </a:xfrm>
        </p:spPr>
        <p:txBody>
          <a:bodyPr>
            <a:normAutofit fontScale="92500" lnSpcReduction="20000"/>
          </a:bodyPr>
          <a:lstStyle/>
          <a:p>
            <a:r>
              <a:rPr lang="en-GB" dirty="0"/>
              <a:t>What went right?</a:t>
            </a:r>
          </a:p>
          <a:p>
            <a:pPr lvl="1"/>
            <a:r>
              <a:rPr lang="en-GB" dirty="0"/>
              <a:t>Two-dimensional fracture data collection workflows are well established, including drone imaging and subsequent fracture digitization</a:t>
            </a:r>
          </a:p>
          <a:p>
            <a:pPr lvl="1"/>
            <a:r>
              <a:rPr lang="en-GB" dirty="0"/>
              <a:t>Structural geological field observations can be integrated into digitized fractures, foliation field lines and fault characteristics</a:t>
            </a:r>
          </a:p>
          <a:p>
            <a:r>
              <a:rPr lang="en-GB" dirty="0"/>
              <a:t>What went wrong?</a:t>
            </a:r>
          </a:p>
          <a:p>
            <a:pPr lvl="1"/>
            <a:r>
              <a:rPr lang="en-GB" dirty="0"/>
              <a:t>Choice of outcrop: Lithology was heterogeneous and the outcrops had ductile deformation</a:t>
            </a:r>
          </a:p>
          <a:p>
            <a:pPr lvl="2"/>
            <a:r>
              <a:rPr lang="en-GB" dirty="0"/>
              <a:t>Allows comparison between rock types but makes interpreting brittle processes difficult</a:t>
            </a:r>
          </a:p>
          <a:p>
            <a:pPr lvl="1"/>
            <a:r>
              <a:rPr lang="en-GB" dirty="0"/>
              <a:t>Lack of exposure, the outcrops were small and covered in lichen and moss</a:t>
            </a:r>
          </a:p>
          <a:p>
            <a:pPr lvl="1"/>
            <a:endParaRPr lang="en-GB" dirty="0"/>
          </a:p>
          <a:p>
            <a:pPr lvl="1"/>
            <a:endParaRPr lang="en-GB" dirty="0"/>
          </a:p>
          <a:p>
            <a:endParaRPr lang="en-GB" dirty="0"/>
          </a:p>
        </p:txBody>
      </p:sp>
      <p:sp>
        <p:nvSpPr>
          <p:cNvPr id="4" name="Päivämäärän paikkamerkki 3">
            <a:extLst>
              <a:ext uri="{FF2B5EF4-FFF2-40B4-BE49-F238E27FC236}">
                <a16:creationId xmlns:a16="http://schemas.microsoft.com/office/drawing/2014/main" id="{9D052700-46B8-1AFD-8812-17AE636AE902}"/>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5D51A438-6CA4-30DB-1661-F89DA12B93EA}"/>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CE113ADA-D7EF-0C19-2B67-D59BBFD97776}"/>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12</a:t>
            </a:fld>
            <a:endParaRPr lang="fi-FI"/>
          </a:p>
        </p:txBody>
      </p:sp>
      <p:pic>
        <p:nvPicPr>
          <p:cNvPr id="5" name="Picture 4" descr="A collage of images of a map&#10;&#10;AI-generated content may be incorrect.">
            <a:extLst>
              <a:ext uri="{FF2B5EF4-FFF2-40B4-BE49-F238E27FC236}">
                <a16:creationId xmlns:a16="http://schemas.microsoft.com/office/drawing/2014/main" id="{5F0D49CF-A43C-C3B0-4508-95878443495E}"/>
              </a:ext>
            </a:extLst>
          </p:cNvPr>
          <p:cNvPicPr>
            <a:picLocks noChangeAspect="1"/>
          </p:cNvPicPr>
          <p:nvPr/>
        </p:nvPicPr>
        <p:blipFill>
          <a:blip r:embed="rId2"/>
          <a:stretch>
            <a:fillRect/>
          </a:stretch>
        </p:blipFill>
        <p:spPr>
          <a:xfrm>
            <a:off x="6924376" y="1527243"/>
            <a:ext cx="5184411" cy="3853279"/>
          </a:xfrm>
          <a:prstGeom prst="rect">
            <a:avLst/>
          </a:prstGeom>
        </p:spPr>
      </p:pic>
      <p:sp>
        <p:nvSpPr>
          <p:cNvPr id="7" name="TextBox 6">
            <a:extLst>
              <a:ext uri="{FF2B5EF4-FFF2-40B4-BE49-F238E27FC236}">
                <a16:creationId xmlns:a16="http://schemas.microsoft.com/office/drawing/2014/main" id="{B59F2771-9377-9674-0E85-0BFCA35FB337}"/>
              </a:ext>
            </a:extLst>
          </p:cNvPr>
          <p:cNvSpPr txBox="1"/>
          <p:nvPr/>
        </p:nvSpPr>
        <p:spPr>
          <a:xfrm>
            <a:off x="7573726" y="5581537"/>
            <a:ext cx="4618273" cy="646331"/>
          </a:xfrm>
          <a:prstGeom prst="rect">
            <a:avLst/>
          </a:prstGeom>
          <a:noFill/>
        </p:spPr>
        <p:txBody>
          <a:bodyPr wrap="square" rtlCol="0">
            <a:spAutoFit/>
          </a:bodyPr>
          <a:lstStyle/>
          <a:p>
            <a:r>
              <a:rPr lang="fi-FI" i="1" dirty="0" err="1"/>
              <a:t>Workflow</a:t>
            </a:r>
            <a:r>
              <a:rPr lang="fi-FI" i="1" dirty="0"/>
              <a:t> </a:t>
            </a:r>
            <a:r>
              <a:rPr lang="fi-FI" i="1" dirty="0" err="1"/>
              <a:t>from</a:t>
            </a:r>
            <a:r>
              <a:rPr lang="fi-FI" i="1" dirty="0"/>
              <a:t> </a:t>
            </a:r>
            <a:r>
              <a:rPr lang="fi-FI" i="1" dirty="0" err="1"/>
              <a:t>drone</a:t>
            </a:r>
            <a:r>
              <a:rPr lang="fi-FI" i="1" dirty="0"/>
              <a:t> </a:t>
            </a:r>
            <a:r>
              <a:rPr lang="fi-FI" i="1" dirty="0" err="1"/>
              <a:t>imaging</a:t>
            </a:r>
            <a:r>
              <a:rPr lang="fi-FI" i="1" dirty="0"/>
              <a:t> to </a:t>
            </a:r>
            <a:r>
              <a:rPr lang="fi-FI" i="1" dirty="0" err="1"/>
              <a:t>fracture</a:t>
            </a:r>
            <a:r>
              <a:rPr lang="fi-FI" i="1" dirty="0"/>
              <a:t> </a:t>
            </a:r>
            <a:r>
              <a:rPr lang="fi-FI" i="1" dirty="0" err="1"/>
              <a:t>digitization</a:t>
            </a:r>
            <a:r>
              <a:rPr lang="fi-FI" i="1" dirty="0"/>
              <a:t> and </a:t>
            </a:r>
            <a:r>
              <a:rPr lang="fi-FI" i="1" dirty="0" err="1"/>
              <a:t>subsequent</a:t>
            </a:r>
            <a:r>
              <a:rPr lang="fi-FI" i="1" dirty="0"/>
              <a:t> </a:t>
            </a:r>
            <a:r>
              <a:rPr lang="fi-FI" i="1" dirty="0" err="1"/>
              <a:t>topological</a:t>
            </a:r>
            <a:r>
              <a:rPr lang="fi-FI" i="1" dirty="0"/>
              <a:t> </a:t>
            </a:r>
            <a:r>
              <a:rPr lang="fi-FI" i="1" dirty="0" err="1"/>
              <a:t>analysis</a:t>
            </a:r>
            <a:endParaRPr lang="en-FI" i="1" dirty="0"/>
          </a:p>
        </p:txBody>
      </p:sp>
    </p:spTree>
    <p:extLst>
      <p:ext uri="{BB962C8B-B14F-4D97-AF65-F5344CB8AC3E}">
        <p14:creationId xmlns:p14="http://schemas.microsoft.com/office/powerpoint/2010/main" val="167546882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812071-C473-669C-C55A-A789DC8B160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7845908C-5574-9333-B545-205327CFF90C}"/>
              </a:ext>
            </a:extLst>
          </p:cNvPr>
          <p:cNvSpPr>
            <a:spLocks noGrp="1"/>
          </p:cNvSpPr>
          <p:nvPr>
            <p:ph type="title"/>
          </p:nvPr>
        </p:nvSpPr>
        <p:spPr>
          <a:xfrm>
            <a:off x="781719" y="644233"/>
            <a:ext cx="5907839" cy="782343"/>
          </a:xfrm>
        </p:spPr>
        <p:txBody>
          <a:bodyPr anchor="ctr">
            <a:normAutofit fontScale="90000"/>
          </a:bodyPr>
          <a:lstStyle/>
          <a:p>
            <a:r>
              <a:rPr lang="en-GB" dirty="0"/>
              <a:t>Lessons Learned: Structural Geological Field Work</a:t>
            </a:r>
            <a:endParaRPr lang="fi-FI" noProof="0" dirty="0"/>
          </a:p>
        </p:txBody>
      </p:sp>
      <p:sp>
        <p:nvSpPr>
          <p:cNvPr id="3" name="Sisällön paikkamerkki 2">
            <a:extLst>
              <a:ext uri="{FF2B5EF4-FFF2-40B4-BE49-F238E27FC236}">
                <a16:creationId xmlns:a16="http://schemas.microsoft.com/office/drawing/2014/main" id="{B940C755-F1A1-40B1-D5DC-5A6157A45757}"/>
              </a:ext>
            </a:extLst>
          </p:cNvPr>
          <p:cNvSpPr>
            <a:spLocks noGrp="1"/>
          </p:cNvSpPr>
          <p:nvPr>
            <p:ph sz="quarter" idx="10"/>
          </p:nvPr>
        </p:nvSpPr>
        <p:spPr>
          <a:xfrm>
            <a:off x="792004" y="1801092"/>
            <a:ext cx="4396013" cy="4161600"/>
          </a:xfrm>
        </p:spPr>
        <p:txBody>
          <a:bodyPr>
            <a:normAutofit/>
          </a:bodyPr>
          <a:lstStyle/>
          <a:p>
            <a:r>
              <a:rPr lang="en-GB" dirty="0"/>
              <a:t>Key takeaways:</a:t>
            </a:r>
          </a:p>
          <a:p>
            <a:pPr lvl="1"/>
            <a:r>
              <a:rPr lang="en-GB" dirty="0"/>
              <a:t>When interested in complex phenomena such as channelling of fluid flow in fracture networks, the geological target must be simple in terms of characteristics other than the brittle deformation (if the controlling effect of brittle characteristics is the target!)</a:t>
            </a:r>
          </a:p>
          <a:p>
            <a:pPr lvl="1"/>
            <a:endParaRPr lang="en-GB" dirty="0"/>
          </a:p>
          <a:p>
            <a:pPr lvl="1"/>
            <a:endParaRPr lang="en-GB" dirty="0"/>
          </a:p>
          <a:p>
            <a:endParaRPr lang="en-GB" dirty="0"/>
          </a:p>
        </p:txBody>
      </p:sp>
      <p:sp>
        <p:nvSpPr>
          <p:cNvPr id="4" name="Päivämäärän paikkamerkki 3">
            <a:extLst>
              <a:ext uri="{FF2B5EF4-FFF2-40B4-BE49-F238E27FC236}">
                <a16:creationId xmlns:a16="http://schemas.microsoft.com/office/drawing/2014/main" id="{A3A74A7D-8078-73EF-595F-F7E56FF4FDF8}"/>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A699812C-12EE-475F-CAD4-2C6340CFED0F}"/>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238A74E3-C570-D248-F293-470F0833D0E2}"/>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13</a:t>
            </a:fld>
            <a:endParaRPr lang="fi-FI"/>
          </a:p>
        </p:txBody>
      </p:sp>
      <p:pic>
        <p:nvPicPr>
          <p:cNvPr id="7" name="Picture 6" descr="A map of a city&#10;&#10;AI-generated content may be incorrect.">
            <a:extLst>
              <a:ext uri="{FF2B5EF4-FFF2-40B4-BE49-F238E27FC236}">
                <a16:creationId xmlns:a16="http://schemas.microsoft.com/office/drawing/2014/main" id="{F38B8B4B-4AA4-7E74-DF64-43F023BC3BC9}"/>
              </a:ext>
            </a:extLst>
          </p:cNvPr>
          <p:cNvPicPr>
            <a:picLocks noChangeAspect="1"/>
          </p:cNvPicPr>
          <p:nvPr/>
        </p:nvPicPr>
        <p:blipFill>
          <a:blip r:embed="rId2"/>
          <a:stretch>
            <a:fillRect/>
          </a:stretch>
        </p:blipFill>
        <p:spPr>
          <a:xfrm>
            <a:off x="5798543" y="604607"/>
            <a:ext cx="4167739" cy="5824277"/>
          </a:xfrm>
          <a:prstGeom prst="rect">
            <a:avLst/>
          </a:prstGeom>
        </p:spPr>
      </p:pic>
      <p:sp>
        <p:nvSpPr>
          <p:cNvPr id="9" name="TextBox 8">
            <a:extLst>
              <a:ext uri="{FF2B5EF4-FFF2-40B4-BE49-F238E27FC236}">
                <a16:creationId xmlns:a16="http://schemas.microsoft.com/office/drawing/2014/main" id="{585AB6EF-A92E-4613-060E-2B271673BA08}"/>
              </a:ext>
            </a:extLst>
          </p:cNvPr>
          <p:cNvSpPr txBox="1"/>
          <p:nvPr/>
        </p:nvSpPr>
        <p:spPr>
          <a:xfrm>
            <a:off x="10293790" y="1103410"/>
            <a:ext cx="1488551" cy="2031325"/>
          </a:xfrm>
          <a:prstGeom prst="rect">
            <a:avLst/>
          </a:prstGeom>
          <a:noFill/>
        </p:spPr>
        <p:txBody>
          <a:bodyPr wrap="square" rtlCol="0">
            <a:spAutoFit/>
          </a:bodyPr>
          <a:lstStyle/>
          <a:p>
            <a:r>
              <a:rPr lang="fi-FI" i="1" dirty="0" err="1"/>
              <a:t>Example</a:t>
            </a:r>
            <a:r>
              <a:rPr lang="fi-FI" i="1" dirty="0"/>
              <a:t> of </a:t>
            </a:r>
            <a:r>
              <a:rPr lang="fi-FI" i="1" dirty="0" err="1"/>
              <a:t>structural</a:t>
            </a:r>
            <a:r>
              <a:rPr lang="fi-FI" i="1" dirty="0"/>
              <a:t> </a:t>
            </a:r>
            <a:r>
              <a:rPr lang="fi-FI" i="1" dirty="0" err="1"/>
              <a:t>geological</a:t>
            </a:r>
            <a:r>
              <a:rPr lang="fi-FI" i="1" dirty="0"/>
              <a:t> </a:t>
            </a:r>
            <a:r>
              <a:rPr lang="fi-FI" i="1" dirty="0" err="1"/>
              <a:t>characterization</a:t>
            </a:r>
            <a:r>
              <a:rPr lang="fi-FI" i="1" dirty="0"/>
              <a:t> of </a:t>
            </a:r>
            <a:r>
              <a:rPr lang="fi-FI" i="1" dirty="0" err="1"/>
              <a:t>discrete</a:t>
            </a:r>
            <a:r>
              <a:rPr lang="fi-FI" i="1" dirty="0"/>
              <a:t> </a:t>
            </a:r>
            <a:r>
              <a:rPr lang="fi-FI" i="1" dirty="0" err="1"/>
              <a:t>faults</a:t>
            </a:r>
            <a:r>
              <a:rPr lang="fi-FI" i="1" dirty="0"/>
              <a:t> (Skyttä et al., 2021)</a:t>
            </a:r>
            <a:endParaRPr lang="en-FI" i="1" dirty="0"/>
          </a:p>
        </p:txBody>
      </p:sp>
    </p:spTree>
    <p:extLst>
      <p:ext uri="{BB962C8B-B14F-4D97-AF65-F5344CB8AC3E}">
        <p14:creationId xmlns:p14="http://schemas.microsoft.com/office/powerpoint/2010/main" val="35390679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5FE258-3FFD-FF97-1443-9A1B3E83AE5C}"/>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35D8CAE-EFBF-76D0-4F66-B33845B382E9}"/>
              </a:ext>
            </a:extLst>
          </p:cNvPr>
          <p:cNvSpPr>
            <a:spLocks noGrp="1"/>
          </p:cNvSpPr>
          <p:nvPr>
            <p:ph type="title"/>
          </p:nvPr>
        </p:nvSpPr>
        <p:spPr>
          <a:xfrm>
            <a:off x="781719" y="644233"/>
            <a:ext cx="9216720" cy="782343"/>
          </a:xfrm>
        </p:spPr>
        <p:txBody>
          <a:bodyPr anchor="ctr">
            <a:normAutofit/>
          </a:bodyPr>
          <a:lstStyle/>
          <a:p>
            <a:r>
              <a:rPr lang="en-GB" dirty="0"/>
              <a:t>Lessons Learned: Laboratory Tests and CT-Scanning</a:t>
            </a:r>
            <a:endParaRPr lang="fi-FI" noProof="0" dirty="0"/>
          </a:p>
        </p:txBody>
      </p:sp>
      <p:sp>
        <p:nvSpPr>
          <p:cNvPr id="3" name="Sisällön paikkamerkki 2">
            <a:extLst>
              <a:ext uri="{FF2B5EF4-FFF2-40B4-BE49-F238E27FC236}">
                <a16:creationId xmlns:a16="http://schemas.microsoft.com/office/drawing/2014/main" id="{316E92AF-7453-7905-064F-897A0FF206AA}"/>
              </a:ext>
            </a:extLst>
          </p:cNvPr>
          <p:cNvSpPr>
            <a:spLocks noGrp="1"/>
          </p:cNvSpPr>
          <p:nvPr>
            <p:ph sz="quarter" idx="10"/>
          </p:nvPr>
        </p:nvSpPr>
        <p:spPr>
          <a:xfrm>
            <a:off x="792004" y="1801092"/>
            <a:ext cx="6550356" cy="4161600"/>
          </a:xfrm>
        </p:spPr>
        <p:txBody>
          <a:bodyPr>
            <a:normAutofit fontScale="85000" lnSpcReduction="20000"/>
          </a:bodyPr>
          <a:lstStyle/>
          <a:p>
            <a:r>
              <a:rPr lang="en-GB" dirty="0"/>
              <a:t>What went right?</a:t>
            </a:r>
          </a:p>
          <a:p>
            <a:pPr lvl="1"/>
            <a:r>
              <a:rPr lang="en-GB" dirty="0"/>
              <a:t>Unique rock sampling was performed: samples were taken as triangular prisms from the outcrops.</a:t>
            </a:r>
          </a:p>
          <a:p>
            <a:pPr lvl="1"/>
            <a:r>
              <a:rPr lang="en-GB" dirty="0"/>
              <a:t>CT-scan of triangular prism samples was successful</a:t>
            </a:r>
          </a:p>
          <a:p>
            <a:r>
              <a:rPr lang="en-GB" dirty="0"/>
              <a:t>What went wrong?</a:t>
            </a:r>
          </a:p>
          <a:p>
            <a:pPr lvl="1"/>
            <a:r>
              <a:rPr lang="en-GB" dirty="0"/>
              <a:t>Most fractures were healed, i.e., they had mineral filling instead of being open</a:t>
            </a:r>
          </a:p>
          <a:p>
            <a:pPr lvl="1"/>
            <a:r>
              <a:rPr lang="en-GB" dirty="0"/>
              <a:t>CT-scan was unable to detect the healed fractures</a:t>
            </a:r>
          </a:p>
          <a:p>
            <a:pPr lvl="1"/>
            <a:r>
              <a:rPr lang="en-GB" dirty="0"/>
              <a:t>Large samples caused challenges with resolution and set up</a:t>
            </a:r>
          </a:p>
          <a:p>
            <a:r>
              <a:rPr lang="en-GB" dirty="0"/>
              <a:t>Key takeaways:</a:t>
            </a:r>
          </a:p>
          <a:p>
            <a:pPr lvl="1"/>
            <a:r>
              <a:rPr lang="en-GB" dirty="0"/>
              <a:t>How to successfully sample rock that is “broken”?</a:t>
            </a:r>
          </a:p>
          <a:p>
            <a:pPr lvl="1"/>
            <a:r>
              <a:rPr lang="en-GB" dirty="0"/>
              <a:t>Industry has “standardized” on smaller rock samples. Going beyond will require custom set ups.</a:t>
            </a:r>
          </a:p>
          <a:p>
            <a:pPr lvl="1"/>
            <a:endParaRPr lang="en-GB" dirty="0"/>
          </a:p>
          <a:p>
            <a:endParaRPr lang="en-GB" dirty="0"/>
          </a:p>
        </p:txBody>
      </p:sp>
      <p:pic>
        <p:nvPicPr>
          <p:cNvPr id="8" name="Picture 7">
            <a:extLst>
              <a:ext uri="{FF2B5EF4-FFF2-40B4-BE49-F238E27FC236}">
                <a16:creationId xmlns:a16="http://schemas.microsoft.com/office/drawing/2014/main" id="{10C0E266-EB89-8123-E14C-E0A1A1F4519D}"/>
              </a:ext>
            </a:extLst>
          </p:cNvPr>
          <p:cNvPicPr>
            <a:picLocks noChangeAspect="1"/>
          </p:cNvPicPr>
          <p:nvPr/>
        </p:nvPicPr>
        <p:blipFill>
          <a:blip r:embed="rId2"/>
          <a:srcRect/>
          <a:stretch/>
        </p:blipFill>
        <p:spPr>
          <a:xfrm>
            <a:off x="8026099" y="1572237"/>
            <a:ext cx="3713525" cy="3713525"/>
          </a:xfrm>
          <a:prstGeom prst="rect">
            <a:avLst/>
          </a:prstGeom>
          <a:noFill/>
        </p:spPr>
      </p:pic>
      <p:sp>
        <p:nvSpPr>
          <p:cNvPr id="4" name="Päivämäärän paikkamerkki 3">
            <a:extLst>
              <a:ext uri="{FF2B5EF4-FFF2-40B4-BE49-F238E27FC236}">
                <a16:creationId xmlns:a16="http://schemas.microsoft.com/office/drawing/2014/main" id="{A3AA1848-E98B-8247-270A-DEF707ABE11F}"/>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11ED64D2-C49D-70CE-5E44-55706A8CAD71}"/>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286E6121-75BA-EF08-460F-1BA4BA0C332B}"/>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14</a:t>
            </a:fld>
            <a:endParaRPr lang="fi-FI"/>
          </a:p>
        </p:txBody>
      </p:sp>
      <p:sp>
        <p:nvSpPr>
          <p:cNvPr id="5" name="TextBox 4">
            <a:extLst>
              <a:ext uri="{FF2B5EF4-FFF2-40B4-BE49-F238E27FC236}">
                <a16:creationId xmlns:a16="http://schemas.microsoft.com/office/drawing/2014/main" id="{6FAD3A78-41D6-567C-AF36-2C2B920853A3}"/>
              </a:ext>
            </a:extLst>
          </p:cNvPr>
          <p:cNvSpPr txBox="1"/>
          <p:nvPr/>
        </p:nvSpPr>
        <p:spPr>
          <a:xfrm>
            <a:off x="8004413" y="5431423"/>
            <a:ext cx="3735211" cy="923330"/>
          </a:xfrm>
          <a:prstGeom prst="rect">
            <a:avLst/>
          </a:prstGeom>
          <a:noFill/>
        </p:spPr>
        <p:txBody>
          <a:bodyPr wrap="square" rtlCol="0">
            <a:spAutoFit/>
          </a:bodyPr>
          <a:lstStyle/>
          <a:p>
            <a:r>
              <a:rPr lang="fi-FI" i="1" dirty="0"/>
              <a:t>Micro-CT </a:t>
            </a:r>
            <a:r>
              <a:rPr lang="fi-FI" i="1" dirty="0" err="1"/>
              <a:t>scan</a:t>
            </a:r>
            <a:r>
              <a:rPr lang="fi-FI" i="1" dirty="0"/>
              <a:t> </a:t>
            </a:r>
            <a:r>
              <a:rPr lang="fi-FI" i="1" dirty="0" err="1"/>
              <a:t>results</a:t>
            </a:r>
            <a:r>
              <a:rPr lang="fi-FI" i="1" dirty="0"/>
              <a:t> and </a:t>
            </a:r>
            <a:r>
              <a:rPr lang="fi-FI" i="1" dirty="0" err="1"/>
              <a:t>identified</a:t>
            </a:r>
            <a:r>
              <a:rPr lang="fi-FI" i="1" dirty="0"/>
              <a:t> </a:t>
            </a:r>
            <a:r>
              <a:rPr lang="fi-FI" i="1" dirty="0" err="1"/>
              <a:t>discontinuities</a:t>
            </a:r>
            <a:r>
              <a:rPr lang="fi-FI" i="1" dirty="0"/>
              <a:t> (</a:t>
            </a:r>
            <a:r>
              <a:rPr lang="fi-FI" i="1" dirty="0" err="1"/>
              <a:t>voids</a:t>
            </a:r>
            <a:r>
              <a:rPr lang="fi-FI" i="1" dirty="0"/>
              <a:t>) in </a:t>
            </a:r>
            <a:r>
              <a:rPr lang="fi-FI" i="1" dirty="0" err="1"/>
              <a:t>the</a:t>
            </a:r>
            <a:r>
              <a:rPr lang="fi-FI" i="1" dirty="0"/>
              <a:t> rock </a:t>
            </a:r>
            <a:r>
              <a:rPr lang="fi-FI" i="1" dirty="0" err="1"/>
              <a:t>sample</a:t>
            </a:r>
            <a:endParaRPr lang="en-FI" i="1" dirty="0"/>
          </a:p>
        </p:txBody>
      </p:sp>
    </p:spTree>
    <p:extLst>
      <p:ext uri="{BB962C8B-B14F-4D97-AF65-F5344CB8AC3E}">
        <p14:creationId xmlns:p14="http://schemas.microsoft.com/office/powerpoint/2010/main" val="17478720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80197-1C6A-8F12-412D-BAE2BA415E30}"/>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AC749ACD-6BEE-38B4-5BE8-481B7B08DF91}"/>
              </a:ext>
            </a:extLst>
          </p:cNvPr>
          <p:cNvSpPr>
            <a:spLocks noGrp="1"/>
          </p:cNvSpPr>
          <p:nvPr>
            <p:ph type="title"/>
          </p:nvPr>
        </p:nvSpPr>
        <p:spPr>
          <a:xfrm>
            <a:off x="781719" y="644233"/>
            <a:ext cx="9216720" cy="782343"/>
          </a:xfrm>
        </p:spPr>
        <p:txBody>
          <a:bodyPr anchor="ctr">
            <a:normAutofit fontScale="90000"/>
          </a:bodyPr>
          <a:lstStyle/>
          <a:p>
            <a:r>
              <a:rPr lang="en-GB" dirty="0"/>
              <a:t>Lessons Learned: Fracture Network Generation &amp; Flow Modelling</a:t>
            </a:r>
            <a:endParaRPr lang="fi-FI" noProof="0" dirty="0"/>
          </a:p>
        </p:txBody>
      </p:sp>
      <p:sp>
        <p:nvSpPr>
          <p:cNvPr id="3" name="Sisällön paikkamerkki 2">
            <a:extLst>
              <a:ext uri="{FF2B5EF4-FFF2-40B4-BE49-F238E27FC236}">
                <a16:creationId xmlns:a16="http://schemas.microsoft.com/office/drawing/2014/main" id="{F26F9499-7A39-88DC-F5F7-9068F7C737EA}"/>
              </a:ext>
            </a:extLst>
          </p:cNvPr>
          <p:cNvSpPr>
            <a:spLocks noGrp="1"/>
          </p:cNvSpPr>
          <p:nvPr>
            <p:ph sz="quarter" idx="10"/>
          </p:nvPr>
        </p:nvSpPr>
        <p:spPr>
          <a:xfrm>
            <a:off x="792004" y="1801092"/>
            <a:ext cx="6051558" cy="4161600"/>
          </a:xfrm>
        </p:spPr>
        <p:txBody>
          <a:bodyPr>
            <a:normAutofit fontScale="77500" lnSpcReduction="20000"/>
          </a:bodyPr>
          <a:lstStyle/>
          <a:p>
            <a:r>
              <a:rPr lang="en-GB" dirty="0"/>
              <a:t>What went right?</a:t>
            </a:r>
          </a:p>
          <a:p>
            <a:pPr lvl="1"/>
            <a:r>
              <a:rPr lang="en-GB" dirty="0"/>
              <a:t>The level of research in this field is extensive and many tools already exist to tackle modelling crystalline rock fracture phenomena</a:t>
            </a:r>
          </a:p>
          <a:p>
            <a:pPr lvl="1"/>
            <a:r>
              <a:rPr lang="en-GB" dirty="0"/>
              <a:t>Tools for, e.g., modelling of channelized flow were found (Pychan3d; </a:t>
            </a:r>
            <a:r>
              <a:rPr lang="en-GB" dirty="0" err="1"/>
              <a:t>Dessirier</a:t>
            </a:r>
            <a:r>
              <a:rPr lang="en-GB" dirty="0"/>
              <a:t> et al., 2023) and for CT data (</a:t>
            </a:r>
            <a:r>
              <a:rPr lang="en-GB" dirty="0" err="1"/>
              <a:t>CTtoDFM</a:t>
            </a:r>
            <a:r>
              <a:rPr lang="en-GB" dirty="0"/>
              <a:t>; Santos et al., 2022).</a:t>
            </a:r>
          </a:p>
          <a:p>
            <a:r>
              <a:rPr lang="en-GB" dirty="0"/>
              <a:t>What went wrong?</a:t>
            </a:r>
          </a:p>
          <a:p>
            <a:pPr lvl="1"/>
            <a:r>
              <a:rPr lang="en-GB" dirty="0"/>
              <a:t>Generating realistic fracture networks AND modelling thermal, hydrological, mechanical and chemical processes in them is a very complex task</a:t>
            </a:r>
          </a:p>
          <a:p>
            <a:r>
              <a:rPr lang="en-GB" dirty="0"/>
              <a:t>Key takeaways:</a:t>
            </a:r>
          </a:p>
          <a:p>
            <a:pPr lvl="1"/>
            <a:r>
              <a:rPr lang="en-GB" dirty="0"/>
              <a:t>Many tools exist, but the barrier for entry is very high, especially from the perspective of a geologist</a:t>
            </a:r>
          </a:p>
          <a:p>
            <a:pPr lvl="1"/>
            <a:r>
              <a:rPr lang="en-GB" dirty="0"/>
              <a:t>Instead of trying to tackle this challenge ourselves, we looked to </a:t>
            </a:r>
            <a:r>
              <a:rPr lang="en-GB" b="1" dirty="0"/>
              <a:t>networking and international collaboration</a:t>
            </a:r>
          </a:p>
          <a:p>
            <a:endParaRPr lang="en-GB" dirty="0"/>
          </a:p>
        </p:txBody>
      </p:sp>
      <p:pic>
        <p:nvPicPr>
          <p:cNvPr id="8" name="Picture 7">
            <a:extLst>
              <a:ext uri="{FF2B5EF4-FFF2-40B4-BE49-F238E27FC236}">
                <a16:creationId xmlns:a16="http://schemas.microsoft.com/office/drawing/2014/main" id="{3B16178B-0954-D909-CD1D-372D0AE673FB}"/>
              </a:ext>
            </a:extLst>
          </p:cNvPr>
          <p:cNvPicPr>
            <a:picLocks noChangeAspect="1"/>
          </p:cNvPicPr>
          <p:nvPr/>
        </p:nvPicPr>
        <p:blipFill>
          <a:blip r:embed="rId2"/>
          <a:srcRect/>
          <a:stretch/>
        </p:blipFill>
        <p:spPr>
          <a:xfrm>
            <a:off x="7117072" y="1268926"/>
            <a:ext cx="4504909" cy="2534012"/>
          </a:xfrm>
          <a:prstGeom prst="rect">
            <a:avLst/>
          </a:prstGeom>
          <a:noFill/>
        </p:spPr>
      </p:pic>
      <p:sp>
        <p:nvSpPr>
          <p:cNvPr id="4" name="Päivämäärän paikkamerkki 3">
            <a:extLst>
              <a:ext uri="{FF2B5EF4-FFF2-40B4-BE49-F238E27FC236}">
                <a16:creationId xmlns:a16="http://schemas.microsoft.com/office/drawing/2014/main" id="{65198707-A9EE-E48D-403B-8127FC97B36D}"/>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A3ED8E7D-640C-9CA9-9CD2-A143629DFD01}"/>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840B5043-6BE2-CB59-B6B7-EE984F016145}"/>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15</a:t>
            </a:fld>
            <a:endParaRPr lang="fi-FI"/>
          </a:p>
        </p:txBody>
      </p:sp>
      <p:sp>
        <p:nvSpPr>
          <p:cNvPr id="5" name="TextBox 4">
            <a:extLst>
              <a:ext uri="{FF2B5EF4-FFF2-40B4-BE49-F238E27FC236}">
                <a16:creationId xmlns:a16="http://schemas.microsoft.com/office/drawing/2014/main" id="{8187A1F6-6D51-5625-A400-C8642950759F}"/>
              </a:ext>
            </a:extLst>
          </p:cNvPr>
          <p:cNvSpPr txBox="1"/>
          <p:nvPr/>
        </p:nvSpPr>
        <p:spPr>
          <a:xfrm>
            <a:off x="7117072" y="3961749"/>
            <a:ext cx="4570952" cy="2308324"/>
          </a:xfrm>
          <a:prstGeom prst="rect">
            <a:avLst/>
          </a:prstGeom>
          <a:noFill/>
        </p:spPr>
        <p:txBody>
          <a:bodyPr wrap="square" rtlCol="0">
            <a:spAutoFit/>
          </a:bodyPr>
          <a:lstStyle/>
          <a:p>
            <a:r>
              <a:rPr lang="en-GB" i="1" dirty="0"/>
              <a:t>MPBLM-UT (https://github.com/je-santos/MPLBM-UT) Lattice-Boltzmann simulation through a small rectangular subset of FLOP_01C sample. Gray volume represents segmented CT-scan data. Moving slice shows flow velocity magnitude at the end of the simulation. Blue </a:t>
            </a:r>
            <a:r>
              <a:rPr lang="en-GB" i="1" dirty="0" err="1"/>
              <a:t>color</a:t>
            </a:r>
            <a:r>
              <a:rPr lang="en-GB" i="1" dirty="0"/>
              <a:t> = “low” velocity. Red = “high” velocity</a:t>
            </a:r>
            <a:endParaRPr lang="en-FI" i="1" dirty="0"/>
          </a:p>
        </p:txBody>
      </p:sp>
    </p:spTree>
    <p:extLst>
      <p:ext uri="{BB962C8B-B14F-4D97-AF65-F5344CB8AC3E}">
        <p14:creationId xmlns:p14="http://schemas.microsoft.com/office/powerpoint/2010/main" val="35948882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018C8-3240-4AB4-8EF8-FD9407F068C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21F0AD3F-E5E2-A255-F468-F0F6A2367856}"/>
              </a:ext>
            </a:extLst>
          </p:cNvPr>
          <p:cNvSpPr>
            <a:spLocks noGrp="1"/>
          </p:cNvSpPr>
          <p:nvPr>
            <p:ph type="title"/>
          </p:nvPr>
        </p:nvSpPr>
        <p:spPr>
          <a:xfrm>
            <a:off x="781719" y="644233"/>
            <a:ext cx="9216720" cy="782343"/>
          </a:xfrm>
        </p:spPr>
        <p:txBody>
          <a:bodyPr anchor="ctr">
            <a:normAutofit/>
          </a:bodyPr>
          <a:lstStyle/>
          <a:p>
            <a:r>
              <a:rPr lang="en-GB" dirty="0"/>
              <a:t>Community &amp; Networking</a:t>
            </a:r>
            <a:endParaRPr lang="fi-FI" noProof="0" dirty="0"/>
          </a:p>
        </p:txBody>
      </p:sp>
      <p:sp>
        <p:nvSpPr>
          <p:cNvPr id="3" name="Sisällön paikkamerkki 2">
            <a:extLst>
              <a:ext uri="{FF2B5EF4-FFF2-40B4-BE49-F238E27FC236}">
                <a16:creationId xmlns:a16="http://schemas.microsoft.com/office/drawing/2014/main" id="{709C243F-EFED-F7EF-A0E3-DD5FB0CA9A83}"/>
              </a:ext>
            </a:extLst>
          </p:cNvPr>
          <p:cNvSpPr>
            <a:spLocks noGrp="1"/>
          </p:cNvSpPr>
          <p:nvPr>
            <p:ph sz="quarter" idx="10"/>
          </p:nvPr>
        </p:nvSpPr>
        <p:spPr>
          <a:xfrm>
            <a:off x="792004" y="1801092"/>
            <a:ext cx="6088630" cy="4161600"/>
          </a:xfrm>
        </p:spPr>
        <p:txBody>
          <a:bodyPr>
            <a:normAutofit fontScale="92500" lnSpcReduction="10000"/>
          </a:bodyPr>
          <a:lstStyle/>
          <a:p>
            <a:r>
              <a:rPr lang="en-GB" dirty="0"/>
              <a:t>A DFN Modelling Workshop was held in June 2025 in Aachen, Germany, as part of the FLOP project.</a:t>
            </a:r>
          </a:p>
          <a:p>
            <a:r>
              <a:rPr lang="en-GB" dirty="0"/>
              <a:t>Brought together over 20 experts from academia, research institutes, and industry across Europe.</a:t>
            </a:r>
          </a:p>
          <a:p>
            <a:r>
              <a:rPr lang="en-GB" dirty="0"/>
              <a:t>Focused on open-source software for DFN generation and THMC (thermal, hydrological, mechanical, chemical) modelling, with hands-on hackathons and live demos.</a:t>
            </a:r>
          </a:p>
          <a:p>
            <a:r>
              <a:rPr lang="en-GB" dirty="0"/>
              <a:t>Key topics included fracture network modelling, integration of field/lab data, and challenges in software usability and data interoperability.</a:t>
            </a:r>
          </a:p>
          <a:p>
            <a:r>
              <a:rPr lang="en-US" dirty="0"/>
              <a:t>The workshop provided a great opportunity to test software hands-on, rather than only reading or hearing about it.</a:t>
            </a:r>
            <a:endParaRPr lang="en-FI" dirty="0"/>
          </a:p>
          <a:p>
            <a:endParaRPr lang="en-GB" dirty="0"/>
          </a:p>
        </p:txBody>
      </p:sp>
      <p:pic>
        <p:nvPicPr>
          <p:cNvPr id="8" name="Picture 7">
            <a:extLst>
              <a:ext uri="{FF2B5EF4-FFF2-40B4-BE49-F238E27FC236}">
                <a16:creationId xmlns:a16="http://schemas.microsoft.com/office/drawing/2014/main" id="{480254B8-66E5-2E3A-8BE4-5E0B6FCB4E3C}"/>
              </a:ext>
            </a:extLst>
          </p:cNvPr>
          <p:cNvPicPr>
            <a:picLocks noChangeAspect="1"/>
          </p:cNvPicPr>
          <p:nvPr/>
        </p:nvPicPr>
        <p:blipFill>
          <a:blip r:embed="rId2"/>
          <a:srcRect/>
          <a:stretch/>
        </p:blipFill>
        <p:spPr>
          <a:xfrm>
            <a:off x="7010030" y="1520983"/>
            <a:ext cx="4755278" cy="3570782"/>
          </a:xfrm>
          <a:prstGeom prst="rect">
            <a:avLst/>
          </a:prstGeom>
          <a:noFill/>
        </p:spPr>
      </p:pic>
      <p:sp>
        <p:nvSpPr>
          <p:cNvPr id="4" name="Päivämäärän paikkamerkki 3">
            <a:extLst>
              <a:ext uri="{FF2B5EF4-FFF2-40B4-BE49-F238E27FC236}">
                <a16:creationId xmlns:a16="http://schemas.microsoft.com/office/drawing/2014/main" id="{7E8C4C08-BE60-2C1D-A3AE-B1C17C70E0C9}"/>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031C09D0-974F-3867-4C7C-74DF6001A821}"/>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58A62174-DCC0-696F-9B61-41449E0F3BE6}"/>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16</a:t>
            </a:fld>
            <a:endParaRPr lang="fi-FI"/>
          </a:p>
        </p:txBody>
      </p:sp>
      <p:sp>
        <p:nvSpPr>
          <p:cNvPr id="7" name="TextBox 6">
            <a:extLst>
              <a:ext uri="{FF2B5EF4-FFF2-40B4-BE49-F238E27FC236}">
                <a16:creationId xmlns:a16="http://schemas.microsoft.com/office/drawing/2014/main" id="{FB0768BB-8419-5DBB-0669-6845A69B0FFB}"/>
              </a:ext>
            </a:extLst>
          </p:cNvPr>
          <p:cNvSpPr txBox="1"/>
          <p:nvPr/>
        </p:nvSpPr>
        <p:spPr>
          <a:xfrm>
            <a:off x="7010028" y="5091763"/>
            <a:ext cx="4755278" cy="923330"/>
          </a:xfrm>
          <a:prstGeom prst="rect">
            <a:avLst/>
          </a:prstGeom>
          <a:noFill/>
        </p:spPr>
        <p:txBody>
          <a:bodyPr wrap="square" rtlCol="0">
            <a:spAutoFit/>
          </a:bodyPr>
          <a:lstStyle/>
          <a:p>
            <a:r>
              <a:rPr lang="en-US" i="1" dirty="0"/>
              <a:t>Prof. Dr. Thomas Nagel from the Freiberg University of Mining and Technology hosting a </a:t>
            </a:r>
            <a:r>
              <a:rPr lang="en-US" i="1" dirty="0" err="1"/>
              <a:t>OpenGeoSys</a:t>
            </a:r>
            <a:r>
              <a:rPr lang="en-US" i="1" dirty="0"/>
              <a:t> (Kolditz et al., 2012) hackathon.</a:t>
            </a:r>
            <a:endParaRPr lang="en-FI" i="1" dirty="0"/>
          </a:p>
        </p:txBody>
      </p:sp>
    </p:spTree>
    <p:extLst>
      <p:ext uri="{BB962C8B-B14F-4D97-AF65-F5344CB8AC3E}">
        <p14:creationId xmlns:p14="http://schemas.microsoft.com/office/powerpoint/2010/main" val="2556596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D6ED59-0E4B-50C9-E0A0-A4004D20C41A}"/>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6184ACB9-C83A-627C-5568-85594130EB7B}"/>
              </a:ext>
            </a:extLst>
          </p:cNvPr>
          <p:cNvSpPr>
            <a:spLocks noGrp="1"/>
          </p:cNvSpPr>
          <p:nvPr>
            <p:ph type="title"/>
          </p:nvPr>
        </p:nvSpPr>
        <p:spPr>
          <a:xfrm>
            <a:off x="781719" y="644233"/>
            <a:ext cx="9216720" cy="782343"/>
          </a:xfrm>
        </p:spPr>
        <p:txBody>
          <a:bodyPr anchor="ctr">
            <a:normAutofit/>
          </a:bodyPr>
          <a:lstStyle/>
          <a:p>
            <a:r>
              <a:rPr lang="en-GB" dirty="0"/>
              <a:t>Current and future work</a:t>
            </a:r>
            <a:endParaRPr lang="fi-FI" noProof="0" dirty="0"/>
          </a:p>
        </p:txBody>
      </p:sp>
      <p:sp>
        <p:nvSpPr>
          <p:cNvPr id="3" name="Sisällön paikkamerkki 2">
            <a:extLst>
              <a:ext uri="{FF2B5EF4-FFF2-40B4-BE49-F238E27FC236}">
                <a16:creationId xmlns:a16="http://schemas.microsoft.com/office/drawing/2014/main" id="{14C12A11-F4FB-2C3E-3ED5-47EFA0048FEF}"/>
              </a:ext>
            </a:extLst>
          </p:cNvPr>
          <p:cNvSpPr>
            <a:spLocks noGrp="1"/>
          </p:cNvSpPr>
          <p:nvPr>
            <p:ph sz="quarter" idx="10"/>
          </p:nvPr>
        </p:nvSpPr>
        <p:spPr>
          <a:xfrm>
            <a:off x="792004" y="1801092"/>
            <a:ext cx="6550356" cy="4161600"/>
          </a:xfrm>
        </p:spPr>
        <p:txBody>
          <a:bodyPr>
            <a:normAutofit/>
          </a:bodyPr>
          <a:lstStyle/>
          <a:p>
            <a:r>
              <a:rPr lang="en-GB" dirty="0"/>
              <a:t>Replication of laboratory contrast agent tests using, e.g., </a:t>
            </a:r>
            <a:r>
              <a:rPr lang="en-GB" dirty="0" err="1"/>
              <a:t>dfnWorks</a:t>
            </a:r>
            <a:r>
              <a:rPr lang="en-GB" dirty="0"/>
              <a:t> or </a:t>
            </a:r>
            <a:r>
              <a:rPr lang="en-GB" dirty="0" err="1"/>
              <a:t>OpenGeoSys</a:t>
            </a:r>
            <a:endParaRPr lang="en-GB" dirty="0"/>
          </a:p>
          <a:p>
            <a:r>
              <a:rPr lang="en-GB" dirty="0"/>
              <a:t>Project planning and application for a follow-up project</a:t>
            </a:r>
          </a:p>
          <a:p>
            <a:pPr lvl="1"/>
            <a:r>
              <a:rPr lang="en-GB" dirty="0"/>
              <a:t>Mineral (titanite) alteration dating using U-Pb, possibly Lu-Hf methods</a:t>
            </a:r>
          </a:p>
          <a:p>
            <a:pPr lvl="1"/>
            <a:r>
              <a:rPr lang="en-GB" dirty="0"/>
              <a:t>Micro-CT scanning of mineral alteration reactions that generate substantial porosity within the crystalline rock in Finland</a:t>
            </a:r>
          </a:p>
          <a:p>
            <a:pPr lvl="1"/>
            <a:r>
              <a:rPr lang="en-GB" dirty="0"/>
              <a:t>Next iteration of DFN workshop in the middle of 2026, potentially in Forsmark, Sweden (planned location of high-level waste repository in Sweden)</a:t>
            </a:r>
          </a:p>
          <a:p>
            <a:endParaRPr lang="en-GB" dirty="0"/>
          </a:p>
        </p:txBody>
      </p:sp>
      <p:pic>
        <p:nvPicPr>
          <p:cNvPr id="8" name="Picture 7">
            <a:extLst>
              <a:ext uri="{FF2B5EF4-FFF2-40B4-BE49-F238E27FC236}">
                <a16:creationId xmlns:a16="http://schemas.microsoft.com/office/drawing/2014/main" id="{885E1410-AE2A-6DF5-61CB-55E37761F9B1}"/>
              </a:ext>
            </a:extLst>
          </p:cNvPr>
          <p:cNvPicPr>
            <a:picLocks noChangeAspect="1"/>
          </p:cNvPicPr>
          <p:nvPr/>
        </p:nvPicPr>
        <p:blipFill>
          <a:blip r:embed="rId2"/>
          <a:srcRect/>
          <a:stretch/>
        </p:blipFill>
        <p:spPr>
          <a:xfrm>
            <a:off x="7792586" y="2271033"/>
            <a:ext cx="4117213" cy="2315933"/>
          </a:xfrm>
          <a:prstGeom prst="rect">
            <a:avLst/>
          </a:prstGeom>
          <a:noFill/>
        </p:spPr>
      </p:pic>
      <p:sp>
        <p:nvSpPr>
          <p:cNvPr id="4" name="Päivämäärän paikkamerkki 3">
            <a:extLst>
              <a:ext uri="{FF2B5EF4-FFF2-40B4-BE49-F238E27FC236}">
                <a16:creationId xmlns:a16="http://schemas.microsoft.com/office/drawing/2014/main" id="{B4128950-8E50-9E81-3D36-ED12BB8AF8A2}"/>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1954FEBB-64D2-6767-9C44-D9422E066063}"/>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C05BB09A-A91C-7E40-D72B-F4D241569CE3}"/>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17</a:t>
            </a:fld>
            <a:endParaRPr lang="fi-FI"/>
          </a:p>
        </p:txBody>
      </p:sp>
    </p:spTree>
    <p:extLst>
      <p:ext uri="{BB962C8B-B14F-4D97-AF65-F5344CB8AC3E}">
        <p14:creationId xmlns:p14="http://schemas.microsoft.com/office/powerpoint/2010/main" val="1005955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7AB76-216A-303B-E350-FA1F5DE4EB6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4328189F-5336-9FBD-C8DA-0FD417B28CD2}"/>
              </a:ext>
            </a:extLst>
          </p:cNvPr>
          <p:cNvSpPr>
            <a:spLocks noGrp="1"/>
          </p:cNvSpPr>
          <p:nvPr>
            <p:ph type="title"/>
          </p:nvPr>
        </p:nvSpPr>
        <p:spPr>
          <a:xfrm>
            <a:off x="781719" y="644233"/>
            <a:ext cx="9216720" cy="782343"/>
          </a:xfrm>
        </p:spPr>
        <p:txBody>
          <a:bodyPr anchor="ctr">
            <a:normAutofit fontScale="90000"/>
          </a:bodyPr>
          <a:lstStyle/>
          <a:p>
            <a:r>
              <a:rPr lang="en-GB" dirty="0"/>
              <a:t>Quick advertisement of other work at GTK (regarding nuclear safety)</a:t>
            </a:r>
            <a:endParaRPr lang="fi-FI" noProof="0" dirty="0"/>
          </a:p>
        </p:txBody>
      </p:sp>
      <p:sp>
        <p:nvSpPr>
          <p:cNvPr id="3" name="Sisällön paikkamerkki 2">
            <a:extLst>
              <a:ext uri="{FF2B5EF4-FFF2-40B4-BE49-F238E27FC236}">
                <a16:creationId xmlns:a16="http://schemas.microsoft.com/office/drawing/2014/main" id="{91335395-5C2E-D0B2-B851-842C8ABB6D22}"/>
              </a:ext>
            </a:extLst>
          </p:cNvPr>
          <p:cNvSpPr>
            <a:spLocks noGrp="1"/>
          </p:cNvSpPr>
          <p:nvPr>
            <p:ph sz="quarter" idx="10"/>
          </p:nvPr>
        </p:nvSpPr>
        <p:spPr>
          <a:xfrm>
            <a:off x="792004" y="1801092"/>
            <a:ext cx="6550356" cy="4161600"/>
          </a:xfrm>
        </p:spPr>
        <p:txBody>
          <a:bodyPr>
            <a:normAutofit/>
          </a:bodyPr>
          <a:lstStyle/>
          <a:p>
            <a:r>
              <a:rPr lang="en-GB" dirty="0"/>
              <a:t>Siting of nuclear facilities, especially nuclear waste disposal facilities</a:t>
            </a:r>
          </a:p>
          <a:p>
            <a:pPr lvl="1"/>
            <a:r>
              <a:rPr lang="en-GB" dirty="0"/>
              <a:t>Knowledge from the successful historical program of Finland</a:t>
            </a:r>
          </a:p>
          <a:p>
            <a:pPr lvl="1"/>
            <a:r>
              <a:rPr lang="en-GB" dirty="0"/>
              <a:t>Integration of geology, geophysics and hydrogeology along with human aspects</a:t>
            </a:r>
          </a:p>
          <a:p>
            <a:r>
              <a:rPr lang="en-GB" dirty="0"/>
              <a:t>Brittle tectonic interpretation of old crystalline terranes</a:t>
            </a:r>
          </a:p>
          <a:p>
            <a:pPr lvl="1"/>
            <a:r>
              <a:rPr lang="en-GB" dirty="0"/>
              <a:t>Stability of the host rock is crucial for </a:t>
            </a:r>
            <a:r>
              <a:rPr lang="en-GB"/>
              <a:t>long-term safety</a:t>
            </a:r>
            <a:endParaRPr lang="en-GB" dirty="0"/>
          </a:p>
          <a:p>
            <a:pPr lvl="1"/>
            <a:endParaRPr lang="en-GB" dirty="0"/>
          </a:p>
          <a:p>
            <a:endParaRPr lang="en-GB" dirty="0"/>
          </a:p>
        </p:txBody>
      </p:sp>
      <p:sp>
        <p:nvSpPr>
          <p:cNvPr id="4" name="Päivämäärän paikkamerkki 3">
            <a:extLst>
              <a:ext uri="{FF2B5EF4-FFF2-40B4-BE49-F238E27FC236}">
                <a16:creationId xmlns:a16="http://schemas.microsoft.com/office/drawing/2014/main" id="{C79D4579-C5F7-BD61-EC46-B830CD5A23F4}"/>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A062DBED-2D8D-19CC-C702-A29F74B842AC}"/>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B1B62434-A518-C888-6332-836C057E0901}"/>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18</a:t>
            </a:fld>
            <a:endParaRPr lang="fi-FI"/>
          </a:p>
        </p:txBody>
      </p:sp>
      <p:pic>
        <p:nvPicPr>
          <p:cNvPr id="5" name="Picture 4" descr="A map of land with green and white land&#10;&#10;Description automatically generated with medium confidence">
            <a:extLst>
              <a:ext uri="{FF2B5EF4-FFF2-40B4-BE49-F238E27FC236}">
                <a16:creationId xmlns:a16="http://schemas.microsoft.com/office/drawing/2014/main" id="{4ECCA091-08B1-E1FC-5CAB-FCC38BA89D3B}"/>
              </a:ext>
            </a:extLst>
          </p:cNvPr>
          <p:cNvPicPr>
            <a:picLocks noChangeAspect="1"/>
          </p:cNvPicPr>
          <p:nvPr/>
        </p:nvPicPr>
        <p:blipFill>
          <a:blip r:embed="rId2"/>
          <a:stretch>
            <a:fillRect/>
          </a:stretch>
        </p:blipFill>
        <p:spPr>
          <a:xfrm>
            <a:off x="7569622" y="923094"/>
            <a:ext cx="4413286" cy="4413286"/>
          </a:xfrm>
          <a:prstGeom prst="rect">
            <a:avLst/>
          </a:prstGeom>
        </p:spPr>
      </p:pic>
      <p:sp>
        <p:nvSpPr>
          <p:cNvPr id="7" name="TextBox 6">
            <a:extLst>
              <a:ext uri="{FF2B5EF4-FFF2-40B4-BE49-F238E27FC236}">
                <a16:creationId xmlns:a16="http://schemas.microsoft.com/office/drawing/2014/main" id="{C73253EE-74E2-FA7F-1A21-DDDD6EC1F443}"/>
              </a:ext>
            </a:extLst>
          </p:cNvPr>
          <p:cNvSpPr txBox="1"/>
          <p:nvPr/>
        </p:nvSpPr>
        <p:spPr>
          <a:xfrm>
            <a:off x="7747588" y="5336380"/>
            <a:ext cx="4049174" cy="923330"/>
          </a:xfrm>
          <a:prstGeom prst="rect">
            <a:avLst/>
          </a:prstGeom>
          <a:noFill/>
        </p:spPr>
        <p:txBody>
          <a:bodyPr wrap="square" rtlCol="0">
            <a:spAutoFit/>
          </a:bodyPr>
          <a:lstStyle/>
          <a:p>
            <a:r>
              <a:rPr lang="en-US" i="1" dirty="0"/>
              <a:t>Conceptual image of siting a deep geological repository using the “block within a block” concept</a:t>
            </a:r>
            <a:endParaRPr lang="en-FI" i="1" dirty="0"/>
          </a:p>
        </p:txBody>
      </p:sp>
    </p:spTree>
    <p:extLst>
      <p:ext uri="{BB962C8B-B14F-4D97-AF65-F5344CB8AC3E}">
        <p14:creationId xmlns:p14="http://schemas.microsoft.com/office/powerpoint/2010/main" val="201595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06C52-E2B2-DBAC-2EBE-5002FCB2E76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1CDF3D11-5E97-810F-0EEA-FE7CB60D37F9}"/>
              </a:ext>
            </a:extLst>
          </p:cNvPr>
          <p:cNvSpPr>
            <a:spLocks noGrp="1"/>
          </p:cNvSpPr>
          <p:nvPr>
            <p:ph type="title"/>
          </p:nvPr>
        </p:nvSpPr>
        <p:spPr>
          <a:xfrm>
            <a:off x="781719" y="644233"/>
            <a:ext cx="9216720" cy="782343"/>
          </a:xfrm>
        </p:spPr>
        <p:txBody>
          <a:bodyPr anchor="ctr">
            <a:normAutofit/>
          </a:bodyPr>
          <a:lstStyle/>
          <a:p>
            <a:r>
              <a:rPr lang="en-GB" dirty="0"/>
              <a:t>Thanks!</a:t>
            </a:r>
            <a:endParaRPr lang="fi-FI" noProof="0" dirty="0"/>
          </a:p>
        </p:txBody>
      </p:sp>
      <p:sp>
        <p:nvSpPr>
          <p:cNvPr id="3" name="Sisällön paikkamerkki 2">
            <a:extLst>
              <a:ext uri="{FF2B5EF4-FFF2-40B4-BE49-F238E27FC236}">
                <a16:creationId xmlns:a16="http://schemas.microsoft.com/office/drawing/2014/main" id="{3B3057AC-9538-94BD-6684-254D90007A44}"/>
              </a:ext>
            </a:extLst>
          </p:cNvPr>
          <p:cNvSpPr>
            <a:spLocks noGrp="1"/>
          </p:cNvSpPr>
          <p:nvPr>
            <p:ph sz="quarter" idx="10"/>
          </p:nvPr>
        </p:nvSpPr>
        <p:spPr>
          <a:xfrm>
            <a:off x="792004" y="1801092"/>
            <a:ext cx="6550356" cy="4161600"/>
          </a:xfrm>
        </p:spPr>
        <p:txBody>
          <a:bodyPr>
            <a:normAutofit/>
          </a:bodyPr>
          <a:lstStyle/>
          <a:p>
            <a:r>
              <a:rPr lang="en-GB" dirty="0"/>
              <a:t>Project team:</a:t>
            </a:r>
          </a:p>
          <a:p>
            <a:pPr lvl="1"/>
            <a:r>
              <a:rPr lang="en-GB" dirty="0"/>
              <a:t>University of Turku: Esa Heilimo, Patrik Jänkävaara, Alan Bischoff</a:t>
            </a:r>
          </a:p>
          <a:p>
            <a:pPr lvl="1"/>
            <a:r>
              <a:rPr lang="en-GB" dirty="0"/>
              <a:t>University of Jyväskylä: Arttu Miettinen, Joni Tanttu</a:t>
            </a:r>
          </a:p>
          <a:p>
            <a:pPr lvl="1"/>
            <a:r>
              <a:rPr lang="en-GB" dirty="0" err="1"/>
              <a:t>Åbo</a:t>
            </a:r>
            <a:r>
              <a:rPr lang="en-GB" dirty="0"/>
              <a:t> </a:t>
            </a:r>
            <a:r>
              <a:rPr lang="en-GB" dirty="0" err="1"/>
              <a:t>Akademi</a:t>
            </a:r>
            <a:r>
              <a:rPr lang="en-GB" dirty="0"/>
              <a:t> University: Kaisa Nikkilä</a:t>
            </a:r>
          </a:p>
          <a:p>
            <a:pPr lvl="1"/>
            <a:r>
              <a:rPr lang="en-GB" dirty="0"/>
              <a:t>Geological Survey of Finland: Nikolas Ovaskainen, Nicklas Nordbäck, Jon Engström, Evgenii Kortunov</a:t>
            </a:r>
          </a:p>
        </p:txBody>
      </p:sp>
      <p:sp>
        <p:nvSpPr>
          <p:cNvPr id="4" name="Päivämäärän paikkamerkki 3">
            <a:extLst>
              <a:ext uri="{FF2B5EF4-FFF2-40B4-BE49-F238E27FC236}">
                <a16:creationId xmlns:a16="http://schemas.microsoft.com/office/drawing/2014/main" id="{93350485-40C5-BD9A-FF71-BC7F9F166087}"/>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E9318596-F3FE-4043-07DF-FA65CF8AD04C}"/>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F82B640D-5E96-F1A4-F742-56452F78F3E6}"/>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19</a:t>
            </a:fld>
            <a:endParaRPr lang="fi-FI"/>
          </a:p>
        </p:txBody>
      </p:sp>
    </p:spTree>
    <p:extLst>
      <p:ext uri="{BB962C8B-B14F-4D97-AF65-F5344CB8AC3E}">
        <p14:creationId xmlns:p14="http://schemas.microsoft.com/office/powerpoint/2010/main" val="6651966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29E8A4-9C18-A515-025D-4659EE38DC07}"/>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260884F-7ACF-AB81-94E9-FE1D279F4492}"/>
              </a:ext>
            </a:extLst>
          </p:cNvPr>
          <p:cNvSpPr>
            <a:spLocks noGrp="1"/>
          </p:cNvSpPr>
          <p:nvPr>
            <p:ph type="title"/>
          </p:nvPr>
        </p:nvSpPr>
        <p:spPr>
          <a:xfrm>
            <a:off x="781719" y="644233"/>
            <a:ext cx="9216720" cy="782343"/>
          </a:xfrm>
        </p:spPr>
        <p:txBody>
          <a:bodyPr anchor="ctr">
            <a:normAutofit/>
          </a:bodyPr>
          <a:lstStyle/>
          <a:p>
            <a:r>
              <a:rPr lang="fi-FI" dirty="0" err="1"/>
              <a:t>About</a:t>
            </a:r>
            <a:r>
              <a:rPr lang="fi-FI" dirty="0"/>
              <a:t> me</a:t>
            </a:r>
            <a:endParaRPr lang="fi-FI" noProof="0" dirty="0"/>
          </a:p>
        </p:txBody>
      </p:sp>
      <p:sp>
        <p:nvSpPr>
          <p:cNvPr id="3" name="Sisällön paikkamerkki 2">
            <a:extLst>
              <a:ext uri="{FF2B5EF4-FFF2-40B4-BE49-F238E27FC236}">
                <a16:creationId xmlns:a16="http://schemas.microsoft.com/office/drawing/2014/main" id="{C828F6D4-97B5-DCCF-AA61-7E7DC3F3377F}"/>
              </a:ext>
            </a:extLst>
          </p:cNvPr>
          <p:cNvSpPr>
            <a:spLocks noGrp="1"/>
          </p:cNvSpPr>
          <p:nvPr>
            <p:ph sz="quarter" idx="10"/>
          </p:nvPr>
        </p:nvSpPr>
        <p:spPr>
          <a:xfrm>
            <a:off x="792004" y="1801092"/>
            <a:ext cx="5243039" cy="4161600"/>
          </a:xfrm>
        </p:spPr>
        <p:txBody>
          <a:bodyPr>
            <a:normAutofit/>
          </a:bodyPr>
          <a:lstStyle/>
          <a:p>
            <a:r>
              <a:rPr lang="en-GB" dirty="0"/>
              <a:t>PhD in brittle structural geology from University of Turku, Finland</a:t>
            </a:r>
          </a:p>
          <a:p>
            <a:r>
              <a:rPr lang="en-GB" dirty="0"/>
              <a:t>Research scientist at the Geological Survey of Finland</a:t>
            </a:r>
          </a:p>
          <a:p>
            <a:r>
              <a:rPr lang="en-GB" dirty="0"/>
              <a:t>I work on applying structural geology, spatial analysis and modelling to nuclear siting, nuclear waste disposal research and critical raw material studies</a:t>
            </a:r>
          </a:p>
          <a:p>
            <a:r>
              <a:rPr lang="en-GB" dirty="0"/>
              <a:t>Personal interests also include free and open-source software, research data management and reproducibility in software installation and research analysis</a:t>
            </a:r>
            <a:endParaRPr lang="fi-FI" dirty="0"/>
          </a:p>
        </p:txBody>
      </p:sp>
      <p:pic>
        <p:nvPicPr>
          <p:cNvPr id="8" name="Picture 7">
            <a:extLst>
              <a:ext uri="{FF2B5EF4-FFF2-40B4-BE49-F238E27FC236}">
                <a16:creationId xmlns:a16="http://schemas.microsoft.com/office/drawing/2014/main" id="{1811D1E1-4E4E-C765-2745-D815FA3CC965}"/>
              </a:ext>
            </a:extLst>
          </p:cNvPr>
          <p:cNvPicPr>
            <a:picLocks noChangeAspect="1"/>
          </p:cNvPicPr>
          <p:nvPr/>
        </p:nvPicPr>
        <p:blipFill>
          <a:blip r:embed="rId2"/>
          <a:srcRect/>
          <a:stretch/>
        </p:blipFill>
        <p:spPr>
          <a:xfrm>
            <a:off x="6334715" y="1426576"/>
            <a:ext cx="5243039" cy="3217949"/>
          </a:xfrm>
          <a:prstGeom prst="rect">
            <a:avLst/>
          </a:prstGeom>
          <a:noFill/>
        </p:spPr>
      </p:pic>
      <p:sp>
        <p:nvSpPr>
          <p:cNvPr id="4" name="Päivämäärän paikkamerkki 3">
            <a:extLst>
              <a:ext uri="{FF2B5EF4-FFF2-40B4-BE49-F238E27FC236}">
                <a16:creationId xmlns:a16="http://schemas.microsoft.com/office/drawing/2014/main" id="{64D0921D-B23E-E6FD-C02D-3601764C23C5}"/>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AD9B0E72-3922-4608-EC1C-86F1564B994D}"/>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1A24C867-C104-7041-F6F2-9C2EEE549544}"/>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2</a:t>
            </a:fld>
            <a:endParaRPr lang="fi-FI"/>
          </a:p>
        </p:txBody>
      </p:sp>
      <p:sp>
        <p:nvSpPr>
          <p:cNvPr id="5" name="TextBox 4">
            <a:extLst>
              <a:ext uri="{FF2B5EF4-FFF2-40B4-BE49-F238E27FC236}">
                <a16:creationId xmlns:a16="http://schemas.microsoft.com/office/drawing/2014/main" id="{1832ADCF-8141-70C0-AD72-A990955C039E}"/>
              </a:ext>
            </a:extLst>
          </p:cNvPr>
          <p:cNvSpPr txBox="1"/>
          <p:nvPr/>
        </p:nvSpPr>
        <p:spPr>
          <a:xfrm>
            <a:off x="6334715" y="4644525"/>
            <a:ext cx="5289873" cy="923330"/>
          </a:xfrm>
          <a:prstGeom prst="rect">
            <a:avLst/>
          </a:prstGeom>
          <a:noFill/>
        </p:spPr>
        <p:txBody>
          <a:bodyPr wrap="square" rtlCol="0">
            <a:spAutoFit/>
          </a:bodyPr>
          <a:lstStyle/>
          <a:p>
            <a:r>
              <a:rPr lang="en-GB" i="1" dirty="0"/>
              <a:t>A. Faults, particularly their damage zones, and B. fracture intersections are the loci of increased fracture intensity and, consequently, potential flow pathways</a:t>
            </a:r>
            <a:endParaRPr lang="en-FI" dirty="0"/>
          </a:p>
        </p:txBody>
      </p:sp>
    </p:spTree>
    <p:extLst>
      <p:ext uri="{BB962C8B-B14F-4D97-AF65-F5344CB8AC3E}">
        <p14:creationId xmlns:p14="http://schemas.microsoft.com/office/powerpoint/2010/main" val="5055887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762AE4-42E5-E641-FDF8-986B5682F13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4CF7558-5C68-ADD6-BA45-6A531F7B8701}"/>
              </a:ext>
            </a:extLst>
          </p:cNvPr>
          <p:cNvSpPr>
            <a:spLocks noGrp="1"/>
          </p:cNvSpPr>
          <p:nvPr>
            <p:ph type="title"/>
          </p:nvPr>
        </p:nvSpPr>
        <p:spPr>
          <a:xfrm>
            <a:off x="781719" y="644233"/>
            <a:ext cx="9216720" cy="782343"/>
          </a:xfrm>
        </p:spPr>
        <p:txBody>
          <a:bodyPr anchor="ctr">
            <a:normAutofit/>
          </a:bodyPr>
          <a:lstStyle/>
          <a:p>
            <a:r>
              <a:rPr lang="en-GB" dirty="0"/>
              <a:t>References</a:t>
            </a:r>
            <a:endParaRPr lang="fi-FI" noProof="0" dirty="0"/>
          </a:p>
        </p:txBody>
      </p:sp>
      <p:sp>
        <p:nvSpPr>
          <p:cNvPr id="3" name="Sisällön paikkamerkki 2">
            <a:extLst>
              <a:ext uri="{FF2B5EF4-FFF2-40B4-BE49-F238E27FC236}">
                <a16:creationId xmlns:a16="http://schemas.microsoft.com/office/drawing/2014/main" id="{5AF7F412-5E6E-333B-3AAC-805C065CFDF3}"/>
              </a:ext>
            </a:extLst>
          </p:cNvPr>
          <p:cNvSpPr>
            <a:spLocks noGrp="1"/>
          </p:cNvSpPr>
          <p:nvPr>
            <p:ph sz="quarter" idx="10"/>
          </p:nvPr>
        </p:nvSpPr>
        <p:spPr>
          <a:xfrm>
            <a:off x="792004" y="1801092"/>
            <a:ext cx="10999946" cy="4161600"/>
          </a:xfrm>
        </p:spPr>
        <p:txBody>
          <a:bodyPr>
            <a:normAutofit fontScale="55000" lnSpcReduction="20000"/>
          </a:bodyPr>
          <a:lstStyle/>
          <a:p>
            <a:r>
              <a:rPr lang="en-GB" dirty="0"/>
              <a:t>Healy, D., Rizzo, R.E., Cornwell, D.G., Farrell, N.J.C., Watkins, H., Timms, N.E., Gomez-Rivas, E., Smith, M., 2017. </a:t>
            </a:r>
            <a:r>
              <a:rPr lang="en-GB" dirty="0" err="1"/>
              <a:t>FracPaQ</a:t>
            </a:r>
            <a:r>
              <a:rPr lang="en-GB" dirty="0"/>
              <a:t>: A MATLAB™ toolbox for the quantification of fracture patterns. Journal of Structural Geology 95, 1–16. </a:t>
            </a:r>
            <a:r>
              <a:rPr lang="en-GB" dirty="0">
                <a:hlinkClick r:id="rId2"/>
              </a:rPr>
              <a:t>https://doi.org/10.1016/j.jsg.2016.12.003</a:t>
            </a:r>
            <a:endParaRPr lang="en-GB" dirty="0"/>
          </a:p>
          <a:p>
            <a:r>
              <a:rPr lang="en-GB" dirty="0"/>
              <a:t>Hyman, J.D., Karra, S., </a:t>
            </a:r>
            <a:r>
              <a:rPr lang="en-GB" dirty="0" err="1"/>
              <a:t>Makedonska</a:t>
            </a:r>
            <a:r>
              <a:rPr lang="en-GB" dirty="0"/>
              <a:t>, N., Gable, C.W., Painter, S.L., Viswanathan, H.S., 2015. </a:t>
            </a:r>
            <a:r>
              <a:rPr lang="en-GB" dirty="0" err="1"/>
              <a:t>dfnWorks</a:t>
            </a:r>
            <a:r>
              <a:rPr lang="en-GB" dirty="0"/>
              <a:t>: A discrete fracture network framework for </a:t>
            </a:r>
            <a:r>
              <a:rPr lang="en-GB" dirty="0" err="1"/>
              <a:t>modeling</a:t>
            </a:r>
            <a:r>
              <a:rPr lang="en-GB" dirty="0"/>
              <a:t> subsurface flow and transport. Computers &amp; Geosciences 84, 10–19. </a:t>
            </a:r>
            <a:r>
              <a:rPr lang="en-GB" dirty="0">
                <a:hlinkClick r:id="rId3"/>
              </a:rPr>
              <a:t>https://doi.org/10.1016/j.cageo.2015.08.001</a:t>
            </a:r>
            <a:endParaRPr lang="en-GB" dirty="0"/>
          </a:p>
          <a:p>
            <a:r>
              <a:rPr lang="en-GB" dirty="0"/>
              <a:t>Nyberg, B., Nixon, C.W., Sanderson, D.J., 2018. </a:t>
            </a:r>
            <a:r>
              <a:rPr lang="en-GB" dirty="0" err="1"/>
              <a:t>NetworkGT</a:t>
            </a:r>
            <a:r>
              <a:rPr lang="en-GB" dirty="0"/>
              <a:t>: A GIS tool for geometric and topological analysis of two-dimensional fracture networks. Geosphere 14, 1618–1634. </a:t>
            </a:r>
            <a:r>
              <a:rPr lang="en-GB" dirty="0">
                <a:hlinkClick r:id="rId4"/>
              </a:rPr>
              <a:t>https://doi.org/10.1130/GES01595.1</a:t>
            </a:r>
            <a:endParaRPr lang="en-GB" dirty="0"/>
          </a:p>
          <a:p>
            <a:r>
              <a:rPr lang="en-GB" dirty="0"/>
              <a:t>Ovaskainen, N., 2023. </a:t>
            </a:r>
            <a:r>
              <a:rPr lang="en-GB" dirty="0" err="1"/>
              <a:t>Fractopo</a:t>
            </a:r>
            <a:r>
              <a:rPr lang="en-GB" dirty="0"/>
              <a:t>: A Python package for fracture network analysis. Journal of Open Source Software 8, 5300. </a:t>
            </a:r>
            <a:r>
              <a:rPr lang="en-GB" dirty="0">
                <a:hlinkClick r:id="rId5"/>
              </a:rPr>
              <a:t>https://doi.org/10.21105/joss.05300</a:t>
            </a:r>
            <a:endParaRPr lang="en-GB" dirty="0"/>
          </a:p>
          <a:p>
            <a:r>
              <a:rPr lang="en-GB" dirty="0"/>
              <a:t>Ovaskainen, N., 2024. Available open source software for three-dimensional fracture characterization and modelling, GTK Open File Research Report. Geological Survey of Finland, Espoo, Finland. </a:t>
            </a:r>
            <a:r>
              <a:rPr lang="en-GB" dirty="0">
                <a:hlinkClick r:id="rId6"/>
              </a:rPr>
              <a:t>https://tupa.gtk.fi/raportti/arkisto/46_2024.pdf</a:t>
            </a:r>
            <a:endParaRPr lang="en-GB" dirty="0"/>
          </a:p>
          <a:p>
            <a:r>
              <a:rPr lang="en-GB" dirty="0"/>
              <a:t>Skyttä, P., Ovaskainen, N., Nordbäck, N., Engström, J., Mattila, J., 2021. Fault-induced mechanical anisotropy and its effects on fracture patterns in crystalline rocks. Journal of Structural Geology 146, 104304. </a:t>
            </a:r>
            <a:r>
              <a:rPr lang="en-GB" dirty="0">
                <a:hlinkClick r:id="rId7"/>
              </a:rPr>
              <a:t>https://doi.org/10.1016/j.jsg.2021.104304</a:t>
            </a:r>
            <a:endParaRPr lang="en-GB" dirty="0"/>
          </a:p>
          <a:p>
            <a:r>
              <a:rPr lang="en-GB" dirty="0"/>
              <a:t>Santos, J.E., Gigliotti, A., </a:t>
            </a:r>
            <a:r>
              <a:rPr lang="en-GB" dirty="0" err="1"/>
              <a:t>Bihani</a:t>
            </a:r>
            <a:r>
              <a:rPr lang="en-GB" dirty="0"/>
              <a:t>, A., Landry, C., Hesse, M.A., </a:t>
            </a:r>
            <a:r>
              <a:rPr lang="en-GB" dirty="0" err="1"/>
              <a:t>Pyrcz</a:t>
            </a:r>
            <a:r>
              <a:rPr lang="en-GB" dirty="0"/>
              <a:t>, M.J., Prodanović, M., 2022. MPLBM-UT: Multiphase LBM library for permeable media analysis. </a:t>
            </a:r>
            <a:r>
              <a:rPr lang="en-GB" dirty="0" err="1"/>
              <a:t>SoftwareX</a:t>
            </a:r>
            <a:r>
              <a:rPr lang="en-GB" dirty="0"/>
              <a:t> 18, 101097. </a:t>
            </a:r>
            <a:r>
              <a:rPr lang="en-GB" dirty="0">
                <a:hlinkClick r:id="rId8"/>
              </a:rPr>
              <a:t>https://doi.org/10.1016/j.softx.2022.101097</a:t>
            </a:r>
            <a:endParaRPr lang="en-GB" dirty="0"/>
          </a:p>
          <a:p>
            <a:r>
              <a:rPr lang="en-GB" dirty="0"/>
              <a:t>Jänkävaara et al. (2025) Brittle structures follow pre-existing ductile structural anisotropy and are scalable in meso-, 1 </a:t>
            </a:r>
            <a:r>
              <a:rPr lang="en-GB" dirty="0" err="1"/>
              <a:t>centimeter</a:t>
            </a:r>
            <a:r>
              <a:rPr lang="en-GB" dirty="0"/>
              <a:t>-, and microscale in crystalline rocks. Submitted to Tektonika.</a:t>
            </a:r>
          </a:p>
          <a:p>
            <a:r>
              <a:rPr lang="en-GB" dirty="0"/>
              <a:t>Kolditz, O., Bauer, S., Bilke, L., Böttcher, N., </a:t>
            </a:r>
            <a:r>
              <a:rPr lang="en-GB" dirty="0" err="1"/>
              <a:t>Delfs</a:t>
            </a:r>
            <a:r>
              <a:rPr lang="en-GB" dirty="0"/>
              <a:t>, J.O., Fischer, T., </a:t>
            </a:r>
            <a:r>
              <a:rPr lang="en-GB" dirty="0" err="1"/>
              <a:t>Görke</a:t>
            </a:r>
            <a:r>
              <a:rPr lang="en-GB" dirty="0"/>
              <a:t>, U.J., Kalbacher, T., Kosakowski, G., McDermott, C.I., Park, C.H., Radu, F., Rink, K., Shao, H., Shao, H.B., Sun, F., Sun, Y.Y., Singh, A.K., Taron, J., Walther, M., Wang, W., Watanabe, N., Wu, Y., Xie, M., Xu, W., Zehner, B., 2012. </a:t>
            </a:r>
            <a:r>
              <a:rPr lang="en-GB" dirty="0" err="1"/>
              <a:t>OpenGeoSys</a:t>
            </a:r>
            <a:r>
              <a:rPr lang="en-GB" dirty="0"/>
              <a:t>: an open-source initiative for numerical simulation of thermo-hydro-mechanical/chemical (THM/C) processes in porous media. Environ Earth Sci 67, 589–599. </a:t>
            </a:r>
            <a:r>
              <a:rPr lang="en-GB" dirty="0">
                <a:hlinkClick r:id="rId9"/>
              </a:rPr>
              <a:t>https://doi.org/10.1007/s12665-012-1546-x</a:t>
            </a:r>
            <a:endParaRPr lang="en-GB" dirty="0"/>
          </a:p>
          <a:p>
            <a:r>
              <a:rPr lang="en-GB" dirty="0"/>
              <a:t>Gläser, D., </a:t>
            </a:r>
            <a:r>
              <a:rPr lang="en-GB" dirty="0" err="1"/>
              <a:t>Flemisch</a:t>
            </a:r>
            <a:r>
              <a:rPr lang="en-GB" dirty="0"/>
              <a:t>, B., Class, H., Helmig, R., 2020. </a:t>
            </a:r>
            <a:r>
              <a:rPr lang="en-GB" dirty="0" err="1"/>
              <a:t>Frackit</a:t>
            </a:r>
            <a:r>
              <a:rPr lang="en-GB" dirty="0"/>
              <a:t>: a framework for stochastic fracture network generation and analysis. JOSS 5, 2291. </a:t>
            </a:r>
            <a:r>
              <a:rPr lang="en-GB" dirty="0">
                <a:hlinkClick r:id="rId10"/>
              </a:rPr>
              <a:t>https://doi.org/10.21105/joss.02291</a:t>
            </a:r>
            <a:endParaRPr lang="en-GB" dirty="0"/>
          </a:p>
          <a:p>
            <a:r>
              <a:rPr lang="en-GB" dirty="0" err="1"/>
              <a:t>Dessirier</a:t>
            </a:r>
            <a:r>
              <a:rPr lang="en-GB" dirty="0"/>
              <a:t>, B., Sharma, K.M., Pedersen, J., Tsang, C., Niemi, A., 2023. Channel Network </a:t>
            </a:r>
            <a:r>
              <a:rPr lang="en-GB" dirty="0" err="1"/>
              <a:t>Modeling</a:t>
            </a:r>
            <a:r>
              <a:rPr lang="en-GB" dirty="0"/>
              <a:t> of Flow and Transport in Fractured Rock at the </a:t>
            </a:r>
            <a:r>
              <a:rPr lang="en-GB" dirty="0" err="1"/>
              <a:t>Äspö</a:t>
            </a:r>
            <a:r>
              <a:rPr lang="en-GB" dirty="0"/>
              <a:t> HRL: Data‐Worth Analysis for Model Development, Calibration and Prediction. Water Resources Research 59, e2022WR033816. </a:t>
            </a:r>
            <a:r>
              <a:rPr lang="en-GB" dirty="0">
                <a:hlinkClick r:id="rId11"/>
              </a:rPr>
              <a:t>https://doi.org/10.1029/2022WR033816</a:t>
            </a:r>
            <a:endParaRPr lang="en-GB" dirty="0"/>
          </a:p>
          <a:p>
            <a:endParaRPr lang="en-GB" dirty="0"/>
          </a:p>
          <a:p>
            <a:endParaRPr lang="en-GB" dirty="0"/>
          </a:p>
          <a:p>
            <a:endParaRPr lang="en-GB" dirty="0"/>
          </a:p>
        </p:txBody>
      </p:sp>
      <p:sp>
        <p:nvSpPr>
          <p:cNvPr id="4" name="Päivämäärän paikkamerkki 3">
            <a:extLst>
              <a:ext uri="{FF2B5EF4-FFF2-40B4-BE49-F238E27FC236}">
                <a16:creationId xmlns:a16="http://schemas.microsoft.com/office/drawing/2014/main" id="{431808EB-C38E-064E-C607-24C12D779803}"/>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3FBE4AEC-FC7D-E6CA-BF8C-BAB372758BCC}"/>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3D554D7F-ECFA-091A-1951-EE217139B597}"/>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20</a:t>
            </a:fld>
            <a:endParaRPr lang="fi-FI"/>
          </a:p>
        </p:txBody>
      </p:sp>
    </p:spTree>
    <p:extLst>
      <p:ext uri="{BB962C8B-B14F-4D97-AF65-F5344CB8AC3E}">
        <p14:creationId xmlns:p14="http://schemas.microsoft.com/office/powerpoint/2010/main" val="65903041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n paikkamerkki 1">
            <a:extLst>
              <a:ext uri="{FF2B5EF4-FFF2-40B4-BE49-F238E27FC236}">
                <a16:creationId xmlns:a16="http://schemas.microsoft.com/office/drawing/2014/main" id="{FAD20C30-3E1F-7148-BCF9-ADAEDFF314F6}"/>
              </a:ext>
            </a:extLst>
          </p:cNvPr>
          <p:cNvSpPr txBox="1">
            <a:spLocks/>
          </p:cNvSpPr>
          <p:nvPr/>
        </p:nvSpPr>
        <p:spPr>
          <a:xfrm>
            <a:off x="900110" y="763909"/>
            <a:ext cx="4880930" cy="2178074"/>
          </a:xfrm>
          <a:prstGeom prst="rect">
            <a:avLst/>
          </a:prstGeom>
        </p:spPr>
        <p:txBody>
          <a:bodyPr vert="horz" lIns="91440" tIns="45720" rIns="91440" bIns="45720" rtlCol="0" anchor="t">
            <a:noAutofit/>
          </a:bodyPr>
          <a:lstStyle>
            <a:lvl1pPr marL="266708" indent="-266708" algn="l" defTabSz="531828" rtl="0" eaLnBrk="1" latinLnBrk="0" hangingPunct="1">
              <a:lnSpc>
                <a:spcPts val="2400"/>
              </a:lnSpc>
              <a:spcBef>
                <a:spcPts val="1000"/>
              </a:spcBef>
              <a:buClr>
                <a:srgbClr val="3F7397"/>
              </a:buClr>
              <a:buSzPct val="90000"/>
              <a:buFont typeface="Arial"/>
              <a:buChar char="•"/>
              <a:defRPr sz="2200" b="0" i="0" kern="1200">
                <a:solidFill>
                  <a:schemeClr val="tx1"/>
                </a:solidFill>
                <a:latin typeface="Calibri Light" panose="020F0302020204030204" pitchFamily="34" charset="0"/>
                <a:ea typeface="+mn-ea"/>
                <a:cs typeface="Calibri Light" panose="020F0302020204030204" pitchFamily="34" charset="0"/>
              </a:defRPr>
            </a:lvl1pPr>
            <a:lvl2pPr marL="723920" indent="-192093" algn="l" defTabSz="914403" rtl="0" eaLnBrk="1" latinLnBrk="0" hangingPunct="1">
              <a:lnSpc>
                <a:spcPts val="2400"/>
              </a:lnSpc>
              <a:spcBef>
                <a:spcPts val="1000"/>
              </a:spcBef>
              <a:buClr>
                <a:srgbClr val="3F7397"/>
              </a:buClr>
              <a:buSzPct val="90000"/>
              <a:buFont typeface="Arial" panose="020B0604020202020204" pitchFamily="34" charset="0"/>
              <a:buChar char="•"/>
              <a:defRPr sz="2200" b="0" i="1" kern="1200">
                <a:solidFill>
                  <a:srgbClr val="636569"/>
                </a:solidFill>
                <a:latin typeface="Calibri Light" panose="020F0302020204030204" pitchFamily="34" charset="0"/>
                <a:ea typeface="+mn-ea"/>
                <a:cs typeface="Calibri Light" panose="020F0302020204030204" pitchFamily="34" charset="0"/>
              </a:defRPr>
            </a:lvl2pPr>
            <a:lvl3pPr marL="900139" indent="-176218" algn="l" defTabSz="914403" rtl="0" eaLnBrk="1" latinLnBrk="0" hangingPunct="1">
              <a:lnSpc>
                <a:spcPts val="2400"/>
              </a:lnSpc>
              <a:spcBef>
                <a:spcPts val="1000"/>
              </a:spcBef>
              <a:buClr>
                <a:srgbClr val="3F7397"/>
              </a:buClr>
              <a:buSzPct val="90000"/>
              <a:buFont typeface="Arial" panose="020B0604020202020204" pitchFamily="34" charset="0"/>
              <a:buChar char="•"/>
              <a:defRPr sz="2200" b="0" i="1" kern="1200">
                <a:solidFill>
                  <a:srgbClr val="636569"/>
                </a:solidFill>
                <a:latin typeface="Calibri Light" panose="020F0302020204030204" pitchFamily="34" charset="0"/>
                <a:ea typeface="+mn-ea"/>
                <a:cs typeface="Calibri Light" panose="020F0302020204030204" pitchFamily="34" charset="0"/>
              </a:defRPr>
            </a:lvl3pPr>
            <a:lvl4pPr marL="1077943" indent="-185743" algn="l" defTabSz="914403" rtl="0" eaLnBrk="1" latinLnBrk="0" hangingPunct="1">
              <a:lnSpc>
                <a:spcPts val="2400"/>
              </a:lnSpc>
              <a:spcBef>
                <a:spcPts val="1000"/>
              </a:spcBef>
              <a:buClr>
                <a:srgbClr val="3F7397"/>
              </a:buClr>
              <a:buSzPct val="90000"/>
              <a:buFont typeface="Arial" panose="020B0604020202020204" pitchFamily="34" charset="0"/>
              <a:buChar char="•"/>
              <a:defRPr sz="2200" b="0" i="1" kern="1200">
                <a:solidFill>
                  <a:srgbClr val="636569"/>
                </a:solidFill>
                <a:latin typeface="Calibri Light" panose="020F0302020204030204" pitchFamily="34" charset="0"/>
                <a:ea typeface="+mn-ea"/>
                <a:cs typeface="Calibri Light" panose="020F0302020204030204" pitchFamily="34" charset="0"/>
              </a:defRPr>
            </a:lvl4pPr>
            <a:lvl5pPr marL="1255748" indent="-177805" algn="l" defTabSz="941414" rtl="0" eaLnBrk="1" latinLnBrk="0" hangingPunct="1">
              <a:lnSpc>
                <a:spcPts val="2400"/>
              </a:lnSpc>
              <a:spcBef>
                <a:spcPts val="1000"/>
              </a:spcBef>
              <a:buClr>
                <a:srgbClr val="3F7397"/>
              </a:buClr>
              <a:buSzPct val="90000"/>
              <a:buFont typeface="Arial" panose="020B0604020202020204" pitchFamily="34" charset="0"/>
              <a:buChar char="•"/>
              <a:tabLst/>
              <a:defRPr sz="2200" b="0" i="1" kern="1200">
                <a:solidFill>
                  <a:srgbClr val="636569"/>
                </a:solidFill>
                <a:latin typeface="Calibri Light" panose="020F0302020204030204" pitchFamily="34" charset="0"/>
                <a:ea typeface="+mn-ea"/>
                <a:cs typeface="Calibri Light" panose="020F0302020204030204" pitchFamily="34" charset="0"/>
              </a:defRPr>
            </a:lvl5pPr>
            <a:lvl6pPr marL="1433553" indent="-177805"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6pPr>
            <a:lvl7pPr marL="1609770" indent="-176218"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7pPr>
            <a:lvl8pPr marL="1787575" indent="-177805" algn="l" defTabSz="914403" rtl="0" eaLnBrk="1" latinLnBrk="0" hangingPunct="1">
              <a:lnSpc>
                <a:spcPct val="90000"/>
              </a:lnSpc>
              <a:spcBef>
                <a:spcPts val="500"/>
              </a:spcBef>
              <a:buSzPct val="90000"/>
              <a:buFont typeface="Arial" panose="020B0604020202020204" pitchFamily="34" charset="0"/>
              <a:buChar char="•"/>
              <a:defRPr sz="2200" kern="1200">
                <a:solidFill>
                  <a:schemeClr val="tx2"/>
                </a:solidFill>
                <a:latin typeface="+mn-lt"/>
                <a:ea typeface="+mn-ea"/>
                <a:cs typeface="+mn-cs"/>
              </a:defRPr>
            </a:lvl8pPr>
            <a:lvl9pPr marL="1787575" indent="0" algn="l" defTabSz="914403"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pPr marL="0" indent="0">
              <a:lnSpc>
                <a:spcPts val="1800"/>
              </a:lnSpc>
              <a:spcBef>
                <a:spcPts val="400"/>
              </a:spcBef>
            </a:pPr>
            <a:r>
              <a:rPr lang="fi-FI" sz="2000" b="1" dirty="0">
                <a:solidFill>
                  <a:schemeClr val="bg1"/>
                </a:solidFill>
                <a:highlight>
                  <a:srgbClr val="000000"/>
                </a:highlight>
                <a:latin typeface="Calibri" panose="020F0502020204030204" pitchFamily="34" charset="0"/>
                <a:cs typeface="Calibri" panose="020F0502020204030204" pitchFamily="34" charset="0"/>
              </a:rPr>
              <a:t>Nikolas Ovaskainen</a:t>
            </a:r>
          </a:p>
          <a:p>
            <a:pPr marL="0" indent="0">
              <a:lnSpc>
                <a:spcPts val="1800"/>
              </a:lnSpc>
              <a:spcBef>
                <a:spcPts val="400"/>
              </a:spcBef>
            </a:pPr>
            <a:r>
              <a:rPr lang="fi-FI" sz="2000" dirty="0" err="1">
                <a:solidFill>
                  <a:schemeClr val="bg1"/>
                </a:solidFill>
                <a:highlight>
                  <a:srgbClr val="000000"/>
                </a:highlight>
                <a:latin typeface="Calibri" panose="020F0502020204030204" pitchFamily="34" charset="0"/>
                <a:cs typeface="Calibri" panose="020F0502020204030204" pitchFamily="34" charset="0"/>
              </a:rPr>
              <a:t>Research</a:t>
            </a:r>
            <a:r>
              <a:rPr lang="fi-FI" sz="2000" dirty="0">
                <a:solidFill>
                  <a:schemeClr val="bg1"/>
                </a:solidFill>
                <a:highlight>
                  <a:srgbClr val="000000"/>
                </a:highlight>
                <a:latin typeface="Calibri" panose="020F0502020204030204" pitchFamily="34" charset="0"/>
                <a:cs typeface="Calibri" panose="020F0502020204030204" pitchFamily="34" charset="0"/>
              </a:rPr>
              <a:t> </a:t>
            </a:r>
            <a:r>
              <a:rPr lang="fi-FI" sz="2000" dirty="0" err="1">
                <a:solidFill>
                  <a:schemeClr val="bg1"/>
                </a:solidFill>
                <a:highlight>
                  <a:srgbClr val="000000"/>
                </a:highlight>
                <a:latin typeface="Calibri" panose="020F0502020204030204" pitchFamily="34" charset="0"/>
                <a:cs typeface="Calibri" panose="020F0502020204030204" pitchFamily="34" charset="0"/>
              </a:rPr>
              <a:t>Scientist</a:t>
            </a:r>
            <a:endParaRPr lang="fi-FI" sz="2000" dirty="0">
              <a:solidFill>
                <a:schemeClr val="bg1"/>
              </a:solidFill>
              <a:highlight>
                <a:srgbClr val="000000"/>
              </a:highlight>
              <a:latin typeface="Calibri" panose="020F0502020204030204" pitchFamily="34" charset="0"/>
              <a:cs typeface="Calibri" panose="020F0502020204030204" pitchFamily="34" charset="0"/>
            </a:endParaRPr>
          </a:p>
          <a:p>
            <a:pPr marL="0" indent="0">
              <a:lnSpc>
                <a:spcPts val="1800"/>
              </a:lnSpc>
              <a:spcBef>
                <a:spcPts val="400"/>
              </a:spcBef>
            </a:pPr>
            <a:r>
              <a:rPr lang="fi-FI" sz="2000" dirty="0">
                <a:solidFill>
                  <a:schemeClr val="bg1"/>
                </a:solidFill>
                <a:highlight>
                  <a:srgbClr val="000000"/>
                </a:highlight>
                <a:latin typeface="Calibri" panose="020F0502020204030204" pitchFamily="34" charset="0"/>
                <a:cs typeface="Calibri" panose="020F0502020204030204" pitchFamily="34" charset="0"/>
              </a:rPr>
              <a:t>Puh. | Tel. +358 50 536 1171</a:t>
            </a:r>
          </a:p>
          <a:p>
            <a:pPr marL="0" indent="0">
              <a:lnSpc>
                <a:spcPts val="1800"/>
              </a:lnSpc>
              <a:spcBef>
                <a:spcPts val="400"/>
              </a:spcBef>
            </a:pPr>
            <a:r>
              <a:rPr lang="fi-FI" sz="2000" dirty="0">
                <a:solidFill>
                  <a:schemeClr val="bg1"/>
                </a:solidFill>
                <a:highlight>
                  <a:srgbClr val="000000"/>
                </a:highlight>
                <a:latin typeface="Calibri" panose="020F0502020204030204" pitchFamily="34" charset="0"/>
                <a:cs typeface="Calibri" panose="020F0502020204030204" pitchFamily="34" charset="0"/>
              </a:rPr>
              <a:t>nikolas.ovaskainen@gtk.fi</a:t>
            </a:r>
          </a:p>
          <a:p>
            <a:pPr marL="0" indent="0">
              <a:lnSpc>
                <a:spcPts val="1800"/>
              </a:lnSpc>
              <a:spcBef>
                <a:spcPts val="400"/>
              </a:spcBef>
            </a:pPr>
            <a:r>
              <a:rPr lang="fi-FI" sz="2000" b="1" dirty="0">
                <a:solidFill>
                  <a:schemeClr val="bg1"/>
                </a:solidFill>
                <a:highlight>
                  <a:srgbClr val="000000"/>
                </a:highlight>
                <a:latin typeface="Calibri" panose="020F0502020204030204" pitchFamily="34" charset="0"/>
                <a:cs typeface="Calibri" panose="020F0502020204030204" pitchFamily="34" charset="0"/>
              </a:rPr>
              <a:t>gtk.fi</a:t>
            </a:r>
          </a:p>
          <a:p>
            <a:pPr marL="0" indent="0">
              <a:lnSpc>
                <a:spcPts val="1800"/>
              </a:lnSpc>
              <a:spcBef>
                <a:spcPts val="400"/>
              </a:spcBef>
            </a:pPr>
            <a:endParaRPr lang="fi-FI" sz="16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3416098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29CDEC-B684-1B8C-B3D2-9FABC26B8C69}"/>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B040868B-B111-C752-B6C6-8B188B1C641C}"/>
              </a:ext>
            </a:extLst>
          </p:cNvPr>
          <p:cNvSpPr>
            <a:spLocks noGrp="1"/>
          </p:cNvSpPr>
          <p:nvPr>
            <p:ph type="title"/>
          </p:nvPr>
        </p:nvSpPr>
        <p:spPr>
          <a:xfrm>
            <a:off x="781719" y="644233"/>
            <a:ext cx="9216720" cy="782343"/>
          </a:xfrm>
        </p:spPr>
        <p:txBody>
          <a:bodyPr anchor="ctr">
            <a:normAutofit/>
          </a:bodyPr>
          <a:lstStyle/>
          <a:p>
            <a:r>
              <a:rPr lang="fi-FI" dirty="0" err="1"/>
              <a:t>Introduction</a:t>
            </a:r>
            <a:endParaRPr lang="fi-FI" noProof="0" dirty="0"/>
          </a:p>
        </p:txBody>
      </p:sp>
      <p:sp>
        <p:nvSpPr>
          <p:cNvPr id="3" name="Sisällön paikkamerkki 2">
            <a:extLst>
              <a:ext uri="{FF2B5EF4-FFF2-40B4-BE49-F238E27FC236}">
                <a16:creationId xmlns:a16="http://schemas.microsoft.com/office/drawing/2014/main" id="{DAB00FBF-60CE-5728-D84F-B4FBA2DD890A}"/>
              </a:ext>
            </a:extLst>
          </p:cNvPr>
          <p:cNvSpPr>
            <a:spLocks noGrp="1"/>
          </p:cNvSpPr>
          <p:nvPr>
            <p:ph sz="quarter" idx="10"/>
          </p:nvPr>
        </p:nvSpPr>
        <p:spPr>
          <a:xfrm>
            <a:off x="792004" y="1426576"/>
            <a:ext cx="5243039" cy="4536116"/>
          </a:xfrm>
        </p:spPr>
        <p:txBody>
          <a:bodyPr>
            <a:normAutofit fontScale="92500" lnSpcReduction="20000"/>
          </a:bodyPr>
          <a:lstStyle/>
          <a:p>
            <a:r>
              <a:rPr lang="en-GB" dirty="0"/>
              <a:t>This presentation approaches permeability and fracture network </a:t>
            </a:r>
            <a:r>
              <a:rPr lang="en-GB" dirty="0" err="1"/>
              <a:t>modeling</a:t>
            </a:r>
            <a:r>
              <a:rPr lang="en-GB" dirty="0"/>
              <a:t> primarily from a geological perspective, with the starting point in field-based structural geology.</a:t>
            </a:r>
          </a:p>
          <a:p>
            <a:r>
              <a:rPr lang="en-GB" dirty="0"/>
              <a:t>Our work is focused on crystalline bedrock, the host rock of the Finnish nuclear waste disposal facility at </a:t>
            </a:r>
            <a:r>
              <a:rPr lang="en-GB" dirty="0" err="1"/>
              <a:t>Olkiluoto</a:t>
            </a:r>
            <a:endParaRPr lang="en-GB" dirty="0"/>
          </a:p>
          <a:p>
            <a:r>
              <a:rPr lang="en-GB" dirty="0"/>
              <a:t>Why?</a:t>
            </a:r>
          </a:p>
          <a:p>
            <a:pPr lvl="1"/>
            <a:r>
              <a:rPr lang="en-GB" dirty="0"/>
              <a:t>Fractures in crystalline bedrock are dominant pathways for fluid flow</a:t>
            </a:r>
          </a:p>
          <a:p>
            <a:pPr lvl="1"/>
            <a:r>
              <a:rPr lang="en-GB" dirty="0"/>
              <a:t>Matrix is mostly impermeable</a:t>
            </a:r>
          </a:p>
          <a:p>
            <a:r>
              <a:rPr lang="fi-FI" dirty="0" err="1"/>
              <a:t>We</a:t>
            </a:r>
            <a:r>
              <a:rPr lang="fi-FI" dirty="0"/>
              <a:t> </a:t>
            </a:r>
            <a:r>
              <a:rPr lang="fi-FI" dirty="0" err="1"/>
              <a:t>quickly</a:t>
            </a:r>
            <a:r>
              <a:rPr lang="fi-FI" dirty="0"/>
              <a:t> </a:t>
            </a:r>
            <a:r>
              <a:rPr lang="fi-FI" dirty="0" err="1"/>
              <a:t>found</a:t>
            </a:r>
            <a:r>
              <a:rPr lang="fi-FI" dirty="0"/>
              <a:t> out </a:t>
            </a:r>
            <a:r>
              <a:rPr lang="fi-FI" dirty="0" err="1"/>
              <a:t>the</a:t>
            </a:r>
            <a:r>
              <a:rPr lang="fi-FI" dirty="0"/>
              <a:t> </a:t>
            </a:r>
            <a:r>
              <a:rPr lang="fi-FI" dirty="0" err="1"/>
              <a:t>complexity</a:t>
            </a:r>
            <a:r>
              <a:rPr lang="fi-FI" dirty="0"/>
              <a:t> of </a:t>
            </a:r>
            <a:r>
              <a:rPr lang="fi-FI" dirty="0" err="1"/>
              <a:t>the</a:t>
            </a:r>
            <a:r>
              <a:rPr lang="fi-FI" dirty="0"/>
              <a:t> </a:t>
            </a:r>
            <a:r>
              <a:rPr lang="fi-FI" dirty="0" err="1"/>
              <a:t>problem</a:t>
            </a:r>
            <a:r>
              <a:rPr lang="fi-FI" dirty="0"/>
              <a:t>. </a:t>
            </a:r>
            <a:r>
              <a:rPr lang="fi-FI" dirty="0" err="1"/>
              <a:t>Now</a:t>
            </a:r>
            <a:r>
              <a:rPr lang="fi-FI" dirty="0"/>
              <a:t>, at </a:t>
            </a:r>
            <a:r>
              <a:rPr lang="fi-FI" dirty="0" err="1"/>
              <a:t>the</a:t>
            </a:r>
            <a:r>
              <a:rPr lang="fi-FI" dirty="0"/>
              <a:t> </a:t>
            </a:r>
            <a:r>
              <a:rPr lang="fi-FI" dirty="0" err="1"/>
              <a:t>end</a:t>
            </a:r>
            <a:r>
              <a:rPr lang="fi-FI" dirty="0"/>
              <a:t> of </a:t>
            </a:r>
            <a:r>
              <a:rPr lang="fi-FI" dirty="0" err="1"/>
              <a:t>the</a:t>
            </a:r>
            <a:r>
              <a:rPr lang="fi-FI" dirty="0"/>
              <a:t> </a:t>
            </a:r>
            <a:r>
              <a:rPr lang="fi-FI" dirty="0" err="1"/>
              <a:t>project</a:t>
            </a:r>
            <a:r>
              <a:rPr lang="fi-FI" dirty="0"/>
              <a:t> </a:t>
            </a:r>
            <a:r>
              <a:rPr lang="fi-FI" dirty="0" err="1"/>
              <a:t>we</a:t>
            </a:r>
            <a:r>
              <a:rPr lang="fi-FI" dirty="0"/>
              <a:t> </a:t>
            </a:r>
            <a:r>
              <a:rPr lang="fi-FI" dirty="0" err="1"/>
              <a:t>have</a:t>
            </a:r>
            <a:r>
              <a:rPr lang="fi-FI" dirty="0"/>
              <a:t> </a:t>
            </a:r>
            <a:r>
              <a:rPr lang="fi-FI" dirty="0" err="1"/>
              <a:t>learned</a:t>
            </a:r>
            <a:r>
              <a:rPr lang="fi-FI" dirty="0"/>
              <a:t> some </a:t>
            </a:r>
            <a:r>
              <a:rPr lang="fi-FI" dirty="0" err="1"/>
              <a:t>lessons</a:t>
            </a:r>
            <a:r>
              <a:rPr lang="fi-FI" dirty="0"/>
              <a:t> </a:t>
            </a:r>
            <a:r>
              <a:rPr lang="fi-FI" dirty="0" err="1"/>
              <a:t>which</a:t>
            </a:r>
            <a:r>
              <a:rPr lang="fi-FI" dirty="0"/>
              <a:t> I </a:t>
            </a:r>
            <a:r>
              <a:rPr lang="fi-FI" dirty="0" err="1"/>
              <a:t>will</a:t>
            </a:r>
            <a:r>
              <a:rPr lang="fi-FI" dirty="0"/>
              <a:t> </a:t>
            </a:r>
            <a:r>
              <a:rPr lang="fi-FI" dirty="0" err="1"/>
              <a:t>try</a:t>
            </a:r>
            <a:r>
              <a:rPr lang="fi-FI" dirty="0"/>
              <a:t> to </a:t>
            </a:r>
            <a:r>
              <a:rPr lang="fi-FI" dirty="0" err="1"/>
              <a:t>share</a:t>
            </a:r>
            <a:r>
              <a:rPr lang="fi-FI" dirty="0"/>
              <a:t> </a:t>
            </a:r>
            <a:r>
              <a:rPr lang="fi-FI" dirty="0" err="1"/>
              <a:t>with</a:t>
            </a:r>
            <a:r>
              <a:rPr lang="fi-FI" dirty="0"/>
              <a:t> </a:t>
            </a:r>
            <a:r>
              <a:rPr lang="fi-FI" dirty="0" err="1"/>
              <a:t>you</a:t>
            </a:r>
            <a:r>
              <a:rPr lang="fi-FI" dirty="0"/>
              <a:t>!</a:t>
            </a:r>
          </a:p>
        </p:txBody>
      </p:sp>
      <p:sp>
        <p:nvSpPr>
          <p:cNvPr id="4" name="Päivämäärän paikkamerkki 3">
            <a:extLst>
              <a:ext uri="{FF2B5EF4-FFF2-40B4-BE49-F238E27FC236}">
                <a16:creationId xmlns:a16="http://schemas.microsoft.com/office/drawing/2014/main" id="{0C5303D5-10D0-9ED6-04A3-58F1B89376A3}"/>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2D60C62B-EE74-8BC9-D989-D546EF29C75D}"/>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DD6EE6FD-85C9-7DDA-AFEA-8CD1C7AF552A}"/>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3</a:t>
            </a:fld>
            <a:endParaRPr lang="fi-FI"/>
          </a:p>
        </p:txBody>
      </p:sp>
      <p:sp>
        <p:nvSpPr>
          <p:cNvPr id="5" name="TextBox 4">
            <a:extLst>
              <a:ext uri="{FF2B5EF4-FFF2-40B4-BE49-F238E27FC236}">
                <a16:creationId xmlns:a16="http://schemas.microsoft.com/office/drawing/2014/main" id="{10D627EA-DC80-1D50-1893-968C079EB116}"/>
              </a:ext>
            </a:extLst>
          </p:cNvPr>
          <p:cNvSpPr txBox="1"/>
          <p:nvPr/>
        </p:nvSpPr>
        <p:spPr>
          <a:xfrm>
            <a:off x="6451447" y="5290437"/>
            <a:ext cx="5289873" cy="923330"/>
          </a:xfrm>
          <a:prstGeom prst="rect">
            <a:avLst/>
          </a:prstGeom>
          <a:noFill/>
        </p:spPr>
        <p:txBody>
          <a:bodyPr wrap="square" rtlCol="0">
            <a:spAutoFit/>
          </a:bodyPr>
          <a:lstStyle/>
          <a:p>
            <a:r>
              <a:rPr lang="en-GB" i="1" dirty="0"/>
              <a:t>Upper image: image of outcrop, approximately 12 m in width. Lower image: cut triangular prism shaped rock sample from an outcrop</a:t>
            </a:r>
            <a:endParaRPr lang="en-FI" dirty="0"/>
          </a:p>
        </p:txBody>
      </p:sp>
      <p:pic>
        <p:nvPicPr>
          <p:cNvPr id="9" name="Picture 8">
            <a:extLst>
              <a:ext uri="{FF2B5EF4-FFF2-40B4-BE49-F238E27FC236}">
                <a16:creationId xmlns:a16="http://schemas.microsoft.com/office/drawing/2014/main" id="{F8239361-526E-C597-6B00-D710CAE11DDD}"/>
              </a:ext>
            </a:extLst>
          </p:cNvPr>
          <p:cNvPicPr>
            <a:picLocks noChangeAspect="1"/>
          </p:cNvPicPr>
          <p:nvPr/>
        </p:nvPicPr>
        <p:blipFill>
          <a:blip r:embed="rId2"/>
          <a:stretch>
            <a:fillRect/>
          </a:stretch>
        </p:blipFill>
        <p:spPr>
          <a:xfrm>
            <a:off x="6044123" y="935055"/>
            <a:ext cx="5971968" cy="2382077"/>
          </a:xfrm>
          <a:prstGeom prst="rect">
            <a:avLst/>
          </a:prstGeom>
        </p:spPr>
      </p:pic>
      <p:pic>
        <p:nvPicPr>
          <p:cNvPr id="14" name="Picture 13">
            <a:extLst>
              <a:ext uri="{FF2B5EF4-FFF2-40B4-BE49-F238E27FC236}">
                <a16:creationId xmlns:a16="http://schemas.microsoft.com/office/drawing/2014/main" id="{EE516B62-5805-8696-4AE0-E331B0573A9C}"/>
              </a:ext>
            </a:extLst>
          </p:cNvPr>
          <p:cNvPicPr>
            <a:picLocks noChangeAspect="1"/>
          </p:cNvPicPr>
          <p:nvPr/>
        </p:nvPicPr>
        <p:blipFill>
          <a:blip r:embed="rId3"/>
          <a:stretch>
            <a:fillRect/>
          </a:stretch>
        </p:blipFill>
        <p:spPr>
          <a:xfrm>
            <a:off x="7268349" y="3351295"/>
            <a:ext cx="3724275" cy="1724025"/>
          </a:xfrm>
          <a:prstGeom prst="rect">
            <a:avLst/>
          </a:prstGeom>
        </p:spPr>
      </p:pic>
    </p:spTree>
    <p:extLst>
      <p:ext uri="{BB962C8B-B14F-4D97-AF65-F5344CB8AC3E}">
        <p14:creationId xmlns:p14="http://schemas.microsoft.com/office/powerpoint/2010/main" val="14663986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5BCCB-8B13-724A-004A-208281D1DADE}"/>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C6392DAE-2CE5-4135-9625-4F82936D3EC7}"/>
              </a:ext>
            </a:extLst>
          </p:cNvPr>
          <p:cNvSpPr>
            <a:spLocks noGrp="1"/>
          </p:cNvSpPr>
          <p:nvPr>
            <p:ph type="title"/>
          </p:nvPr>
        </p:nvSpPr>
        <p:spPr>
          <a:xfrm>
            <a:off x="781719" y="184499"/>
            <a:ext cx="6807801" cy="1616593"/>
          </a:xfrm>
        </p:spPr>
        <p:txBody>
          <a:bodyPr anchor="ctr">
            <a:normAutofit fontScale="90000"/>
          </a:bodyPr>
          <a:lstStyle/>
          <a:p>
            <a:r>
              <a:rPr lang="fi-FI" dirty="0"/>
              <a:t>Little </a:t>
            </a:r>
            <a:r>
              <a:rPr lang="fi-FI" dirty="0" err="1"/>
              <a:t>about</a:t>
            </a:r>
            <a:r>
              <a:rPr lang="fi-FI" dirty="0"/>
              <a:t> </a:t>
            </a:r>
            <a:r>
              <a:rPr lang="fi-FI" dirty="0" err="1"/>
              <a:t>the</a:t>
            </a:r>
            <a:r>
              <a:rPr lang="fi-FI" dirty="0"/>
              <a:t> </a:t>
            </a:r>
            <a:r>
              <a:rPr lang="fi-FI" dirty="0" err="1"/>
              <a:t>project</a:t>
            </a:r>
            <a:r>
              <a:rPr lang="fi-FI" dirty="0"/>
              <a:t>:</a:t>
            </a:r>
            <a:br>
              <a:rPr lang="fi-FI" dirty="0"/>
            </a:br>
            <a:r>
              <a:rPr lang="en-GB" dirty="0" err="1"/>
              <a:t>FLOw</a:t>
            </a:r>
            <a:r>
              <a:rPr lang="en-GB" dirty="0"/>
              <a:t> Pathways within faults and associated fracture systems in crystalline bedrock (FLOP)</a:t>
            </a:r>
            <a:endParaRPr lang="fi-FI" noProof="0" dirty="0"/>
          </a:p>
        </p:txBody>
      </p:sp>
      <p:sp>
        <p:nvSpPr>
          <p:cNvPr id="3" name="Sisällön paikkamerkki 2">
            <a:extLst>
              <a:ext uri="{FF2B5EF4-FFF2-40B4-BE49-F238E27FC236}">
                <a16:creationId xmlns:a16="http://schemas.microsoft.com/office/drawing/2014/main" id="{07577A08-B710-C3D7-2F6E-5CD2D12787EE}"/>
              </a:ext>
            </a:extLst>
          </p:cNvPr>
          <p:cNvSpPr>
            <a:spLocks noGrp="1"/>
          </p:cNvSpPr>
          <p:nvPr>
            <p:ph sz="quarter" idx="10"/>
          </p:nvPr>
        </p:nvSpPr>
        <p:spPr>
          <a:xfrm>
            <a:off x="792004" y="1801092"/>
            <a:ext cx="6553676" cy="4161600"/>
          </a:xfrm>
        </p:spPr>
        <p:txBody>
          <a:bodyPr>
            <a:normAutofit lnSpcReduction="10000"/>
          </a:bodyPr>
          <a:lstStyle/>
          <a:p>
            <a:r>
              <a:rPr lang="en-GB" dirty="0"/>
              <a:t>The FLOP project focuses on understanding the 3D architecture and discontinuities of fractures and faults, including their damage zones, in crystalline bedrock</a:t>
            </a:r>
          </a:p>
          <a:p>
            <a:r>
              <a:rPr lang="en-GB" dirty="0"/>
              <a:t>Participating organizations:</a:t>
            </a:r>
          </a:p>
          <a:p>
            <a:pPr lvl="1"/>
            <a:r>
              <a:rPr lang="en-GB" dirty="0"/>
              <a:t>University of Turku (project lead)</a:t>
            </a:r>
          </a:p>
          <a:p>
            <a:pPr lvl="1"/>
            <a:r>
              <a:rPr lang="en-GB" dirty="0"/>
              <a:t>Geological Survey of Finland (GTK)</a:t>
            </a:r>
          </a:p>
          <a:p>
            <a:pPr lvl="1"/>
            <a:r>
              <a:rPr lang="en-GB" dirty="0"/>
              <a:t>University of Jyväskylä</a:t>
            </a:r>
          </a:p>
          <a:p>
            <a:pPr lvl="1"/>
            <a:r>
              <a:rPr lang="en-GB" dirty="0" err="1"/>
              <a:t>Åbo</a:t>
            </a:r>
            <a:r>
              <a:rPr lang="en-GB" dirty="0"/>
              <a:t> </a:t>
            </a:r>
            <a:r>
              <a:rPr lang="en-GB" dirty="0" err="1"/>
              <a:t>Akademi</a:t>
            </a:r>
            <a:endParaRPr lang="en-GB" dirty="0"/>
          </a:p>
          <a:p>
            <a:r>
              <a:rPr lang="en-GB" dirty="0"/>
              <a:t>Funded by the National Nuclear Safety and Waste Management Research Programme 2023-2028 (SAFER 2028)</a:t>
            </a:r>
          </a:p>
        </p:txBody>
      </p:sp>
      <p:sp>
        <p:nvSpPr>
          <p:cNvPr id="4" name="Päivämäärän paikkamerkki 3">
            <a:extLst>
              <a:ext uri="{FF2B5EF4-FFF2-40B4-BE49-F238E27FC236}">
                <a16:creationId xmlns:a16="http://schemas.microsoft.com/office/drawing/2014/main" id="{06C5C82B-B941-9F8B-2C6E-01CD9ECCB6C0}"/>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1DB2CCA3-DC4C-2557-38F3-26D72A34165A}"/>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1506635A-E6A7-EBC8-1354-49BFF58CB03E}"/>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4</a:t>
            </a:fld>
            <a:endParaRPr lang="fi-FI"/>
          </a:p>
        </p:txBody>
      </p:sp>
      <p:pic>
        <p:nvPicPr>
          <p:cNvPr id="5" name="Picture Placeholder 7">
            <a:extLst>
              <a:ext uri="{FF2B5EF4-FFF2-40B4-BE49-F238E27FC236}">
                <a16:creationId xmlns:a16="http://schemas.microsoft.com/office/drawing/2014/main" id="{A6CBA828-C23E-FD9C-8493-C540B0D8A56D}"/>
              </a:ext>
            </a:extLst>
          </p:cNvPr>
          <p:cNvPicPr>
            <a:picLocks noChangeAspect="1"/>
          </p:cNvPicPr>
          <p:nvPr/>
        </p:nvPicPr>
        <p:blipFill>
          <a:blip r:embed="rId2"/>
          <a:srcRect/>
          <a:stretch/>
        </p:blipFill>
        <p:spPr>
          <a:xfrm>
            <a:off x="7949944" y="645193"/>
            <a:ext cx="3835655" cy="5317499"/>
          </a:xfrm>
          <a:prstGeom prst="rect">
            <a:avLst/>
          </a:prstGeom>
        </p:spPr>
      </p:pic>
      <p:sp>
        <p:nvSpPr>
          <p:cNvPr id="7" name="TextBox 6">
            <a:extLst>
              <a:ext uri="{FF2B5EF4-FFF2-40B4-BE49-F238E27FC236}">
                <a16:creationId xmlns:a16="http://schemas.microsoft.com/office/drawing/2014/main" id="{1371BFEB-9032-C632-9999-A1DF5C837542}"/>
              </a:ext>
            </a:extLst>
          </p:cNvPr>
          <p:cNvSpPr txBox="1"/>
          <p:nvPr/>
        </p:nvSpPr>
        <p:spPr>
          <a:xfrm>
            <a:off x="7079966" y="6000936"/>
            <a:ext cx="5575609" cy="369332"/>
          </a:xfrm>
          <a:prstGeom prst="rect">
            <a:avLst/>
          </a:prstGeom>
          <a:noFill/>
        </p:spPr>
        <p:txBody>
          <a:bodyPr wrap="square" rtlCol="0">
            <a:spAutoFit/>
          </a:bodyPr>
          <a:lstStyle/>
          <a:p>
            <a:r>
              <a:rPr lang="en-GB" i="1" dirty="0"/>
              <a:t>Illustration of a fracture network analysis workflow</a:t>
            </a:r>
            <a:endParaRPr lang="en-FI" dirty="0"/>
          </a:p>
        </p:txBody>
      </p:sp>
    </p:spTree>
    <p:extLst>
      <p:ext uri="{BB962C8B-B14F-4D97-AF65-F5344CB8AC3E}">
        <p14:creationId xmlns:p14="http://schemas.microsoft.com/office/powerpoint/2010/main" val="8520437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35EB8-8F57-069B-C629-EC3741AA4EB3}"/>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8FAA2A31-C87A-4DEA-1031-9C4BBB1DB80D}"/>
              </a:ext>
            </a:extLst>
          </p:cNvPr>
          <p:cNvSpPr>
            <a:spLocks noGrp="1"/>
          </p:cNvSpPr>
          <p:nvPr>
            <p:ph type="title"/>
          </p:nvPr>
        </p:nvSpPr>
        <p:spPr>
          <a:xfrm>
            <a:off x="781719" y="644233"/>
            <a:ext cx="9216720" cy="782343"/>
          </a:xfrm>
        </p:spPr>
        <p:txBody>
          <a:bodyPr anchor="ctr">
            <a:normAutofit/>
          </a:bodyPr>
          <a:lstStyle/>
          <a:p>
            <a:r>
              <a:rPr lang="fi-FI" dirty="0" err="1"/>
              <a:t>Motivation</a:t>
            </a:r>
            <a:r>
              <a:rPr lang="fi-FI" dirty="0"/>
              <a:t> and </a:t>
            </a:r>
            <a:r>
              <a:rPr lang="fi-FI" dirty="0" err="1"/>
              <a:t>Background</a:t>
            </a:r>
            <a:endParaRPr lang="fi-FI" noProof="0" dirty="0"/>
          </a:p>
        </p:txBody>
      </p:sp>
      <p:sp>
        <p:nvSpPr>
          <p:cNvPr id="3" name="Sisällön paikkamerkki 2">
            <a:extLst>
              <a:ext uri="{FF2B5EF4-FFF2-40B4-BE49-F238E27FC236}">
                <a16:creationId xmlns:a16="http://schemas.microsoft.com/office/drawing/2014/main" id="{3CAA3B04-D7EF-477B-4E4C-9D1A2D6C7D50}"/>
              </a:ext>
            </a:extLst>
          </p:cNvPr>
          <p:cNvSpPr>
            <a:spLocks noGrp="1"/>
          </p:cNvSpPr>
          <p:nvPr>
            <p:ph sz="quarter" idx="10"/>
          </p:nvPr>
        </p:nvSpPr>
        <p:spPr>
          <a:xfrm>
            <a:off x="792004" y="1801092"/>
            <a:ext cx="5243039" cy="4161600"/>
          </a:xfrm>
        </p:spPr>
        <p:txBody>
          <a:bodyPr>
            <a:normAutofit fontScale="92500" lnSpcReduction="20000"/>
          </a:bodyPr>
          <a:lstStyle/>
          <a:p>
            <a:r>
              <a:rPr lang="en-GB" b="1" dirty="0"/>
              <a:t>Crystalline bedrock is the host rock for deep geological repositories in Finland</a:t>
            </a:r>
          </a:p>
          <a:p>
            <a:pPr lvl="1"/>
            <a:r>
              <a:rPr lang="en-GB" b="1" dirty="0"/>
              <a:t>The matrix in crystalline rock is largely impermeable compared to discontinuities within it (faults, fractures)</a:t>
            </a:r>
          </a:p>
          <a:p>
            <a:r>
              <a:rPr lang="en-GB" dirty="0"/>
              <a:t>Faults and their damage zones exhibit increased fracture intensity, mineral alteration, porosity, and permeability, making them critical for geothermal energy, groundwater, and waste disposal applications</a:t>
            </a:r>
          </a:p>
          <a:p>
            <a:r>
              <a:rPr lang="en-GB" dirty="0"/>
              <a:t>Other loci of increased fluid flow are fracture plane intersections, i.e. inherently 3D structures</a:t>
            </a:r>
          </a:p>
          <a:p>
            <a:r>
              <a:rPr lang="en-GB" dirty="0"/>
              <a:t>Need to apply free and open-source software tools for modelling instead of proprietary ones due to research and transparency needs</a:t>
            </a:r>
          </a:p>
        </p:txBody>
      </p:sp>
      <p:pic>
        <p:nvPicPr>
          <p:cNvPr id="8" name="Picture 7">
            <a:extLst>
              <a:ext uri="{FF2B5EF4-FFF2-40B4-BE49-F238E27FC236}">
                <a16:creationId xmlns:a16="http://schemas.microsoft.com/office/drawing/2014/main" id="{87BEC1C3-C5F0-D6D0-F7D2-2791AD8981D7}"/>
              </a:ext>
            </a:extLst>
          </p:cNvPr>
          <p:cNvPicPr>
            <a:picLocks noChangeAspect="1"/>
          </p:cNvPicPr>
          <p:nvPr/>
        </p:nvPicPr>
        <p:blipFill>
          <a:blip r:embed="rId2"/>
          <a:srcRect/>
          <a:stretch/>
        </p:blipFill>
        <p:spPr>
          <a:xfrm>
            <a:off x="6397427" y="950066"/>
            <a:ext cx="5666921" cy="3708612"/>
          </a:xfrm>
          <a:prstGeom prst="rect">
            <a:avLst/>
          </a:prstGeom>
          <a:noFill/>
        </p:spPr>
      </p:pic>
      <p:sp>
        <p:nvSpPr>
          <p:cNvPr id="4" name="Päivämäärän paikkamerkki 3">
            <a:extLst>
              <a:ext uri="{FF2B5EF4-FFF2-40B4-BE49-F238E27FC236}">
                <a16:creationId xmlns:a16="http://schemas.microsoft.com/office/drawing/2014/main" id="{1799EFBF-41EB-D46E-E4F8-D8CB0804E068}"/>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2E398BE8-1C1E-2D64-A112-224FFC5031FE}"/>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5521B834-4567-2ACF-BB10-25A34565E1CA}"/>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5</a:t>
            </a:fld>
            <a:endParaRPr lang="fi-FI"/>
          </a:p>
        </p:txBody>
      </p:sp>
      <p:sp>
        <p:nvSpPr>
          <p:cNvPr id="5" name="TextBox 4">
            <a:extLst>
              <a:ext uri="{FF2B5EF4-FFF2-40B4-BE49-F238E27FC236}">
                <a16:creationId xmlns:a16="http://schemas.microsoft.com/office/drawing/2014/main" id="{A821D6B0-A924-D171-65C1-484695B32120}"/>
              </a:ext>
            </a:extLst>
          </p:cNvPr>
          <p:cNvSpPr txBox="1"/>
          <p:nvPr/>
        </p:nvSpPr>
        <p:spPr>
          <a:xfrm>
            <a:off x="6683941" y="4740159"/>
            <a:ext cx="5289873" cy="646331"/>
          </a:xfrm>
          <a:prstGeom prst="rect">
            <a:avLst/>
          </a:prstGeom>
          <a:noFill/>
        </p:spPr>
        <p:txBody>
          <a:bodyPr wrap="square" rtlCol="0">
            <a:spAutoFit/>
          </a:bodyPr>
          <a:lstStyle/>
          <a:p>
            <a:r>
              <a:rPr lang="en-GB" i="1" dirty="0"/>
              <a:t>A conceptual model of the fault core and the surrounding damage zone in relation to permeability</a:t>
            </a:r>
            <a:endParaRPr lang="en-FI" dirty="0"/>
          </a:p>
        </p:txBody>
      </p:sp>
    </p:spTree>
    <p:extLst>
      <p:ext uri="{BB962C8B-B14F-4D97-AF65-F5344CB8AC3E}">
        <p14:creationId xmlns:p14="http://schemas.microsoft.com/office/powerpoint/2010/main" val="16746613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759E-82C1-1F50-AA7C-658A95674555}"/>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46468F7-0EDD-70DA-9E75-E1FA66D4992F}"/>
              </a:ext>
            </a:extLst>
          </p:cNvPr>
          <p:cNvSpPr>
            <a:spLocks noGrp="1"/>
          </p:cNvSpPr>
          <p:nvPr>
            <p:ph type="title"/>
          </p:nvPr>
        </p:nvSpPr>
        <p:spPr>
          <a:xfrm>
            <a:off x="781719" y="644233"/>
            <a:ext cx="9216720" cy="782343"/>
          </a:xfrm>
        </p:spPr>
        <p:txBody>
          <a:bodyPr anchor="ctr">
            <a:normAutofit/>
          </a:bodyPr>
          <a:lstStyle/>
          <a:p>
            <a:r>
              <a:rPr lang="fi-FI" dirty="0" err="1"/>
              <a:t>Research</a:t>
            </a:r>
            <a:r>
              <a:rPr lang="fi-FI" dirty="0"/>
              <a:t> </a:t>
            </a:r>
            <a:r>
              <a:rPr lang="fi-FI" dirty="0" err="1"/>
              <a:t>Questions</a:t>
            </a:r>
            <a:endParaRPr lang="fi-FI" noProof="0" dirty="0"/>
          </a:p>
        </p:txBody>
      </p:sp>
      <p:sp>
        <p:nvSpPr>
          <p:cNvPr id="3" name="Sisällön paikkamerkki 2">
            <a:extLst>
              <a:ext uri="{FF2B5EF4-FFF2-40B4-BE49-F238E27FC236}">
                <a16:creationId xmlns:a16="http://schemas.microsoft.com/office/drawing/2014/main" id="{F0EB7460-566B-09F5-3CBC-8493EDE8DF6C}"/>
              </a:ext>
            </a:extLst>
          </p:cNvPr>
          <p:cNvSpPr>
            <a:spLocks noGrp="1"/>
          </p:cNvSpPr>
          <p:nvPr>
            <p:ph sz="quarter" idx="10"/>
          </p:nvPr>
        </p:nvSpPr>
        <p:spPr>
          <a:xfrm>
            <a:off x="792004" y="1801092"/>
            <a:ext cx="5243039" cy="4161600"/>
          </a:xfrm>
        </p:spPr>
        <p:txBody>
          <a:bodyPr>
            <a:normAutofit lnSpcReduction="10000"/>
          </a:bodyPr>
          <a:lstStyle/>
          <a:p>
            <a:r>
              <a:rPr lang="en-GB" dirty="0"/>
              <a:t>How do fracture properties and mineral alteration at the micro-CT scale relate to outcrop and regional scales?</a:t>
            </a:r>
          </a:p>
          <a:p>
            <a:r>
              <a:rPr lang="en-GB" dirty="0"/>
              <a:t>What is the impact of fault zone architecture on porosity and permeability?</a:t>
            </a:r>
          </a:p>
          <a:p>
            <a:r>
              <a:rPr lang="en-GB" dirty="0"/>
              <a:t>What open-source tools are available for 3D fracture analysis and flow </a:t>
            </a:r>
            <a:r>
              <a:rPr lang="en-GB" dirty="0" err="1"/>
              <a:t>modeling</a:t>
            </a:r>
            <a:r>
              <a:rPr lang="en-GB" dirty="0"/>
              <a:t>?</a:t>
            </a:r>
          </a:p>
          <a:p>
            <a:r>
              <a:rPr lang="en-GB" dirty="0"/>
              <a:t>How can we ensure transparency and reproducibility in </a:t>
            </a:r>
            <a:r>
              <a:rPr lang="en-GB" dirty="0" err="1"/>
              <a:t>modeling</a:t>
            </a:r>
            <a:r>
              <a:rPr lang="en-GB" dirty="0"/>
              <a:t> workflows and safety assessments?</a:t>
            </a:r>
          </a:p>
          <a:p>
            <a:r>
              <a:rPr lang="en-GB" dirty="0"/>
              <a:t>How to effectively study the </a:t>
            </a:r>
            <a:r>
              <a:rPr lang="en-GB" dirty="0" err="1"/>
              <a:t>channeling</a:t>
            </a:r>
            <a:r>
              <a:rPr lang="en-GB" dirty="0"/>
              <a:t> of flow within fracture networks?</a:t>
            </a:r>
          </a:p>
        </p:txBody>
      </p:sp>
      <p:pic>
        <p:nvPicPr>
          <p:cNvPr id="8" name="Picture 7">
            <a:extLst>
              <a:ext uri="{FF2B5EF4-FFF2-40B4-BE49-F238E27FC236}">
                <a16:creationId xmlns:a16="http://schemas.microsoft.com/office/drawing/2014/main" id="{98C40222-6581-2904-6073-9FD742F4623C}"/>
              </a:ext>
            </a:extLst>
          </p:cNvPr>
          <p:cNvPicPr>
            <a:picLocks noChangeAspect="1"/>
          </p:cNvPicPr>
          <p:nvPr/>
        </p:nvPicPr>
        <p:blipFill>
          <a:blip r:embed="rId2"/>
          <a:srcRect/>
          <a:stretch/>
        </p:blipFill>
        <p:spPr>
          <a:xfrm>
            <a:off x="5961526" y="741320"/>
            <a:ext cx="5860631" cy="3597000"/>
          </a:xfrm>
          <a:prstGeom prst="rect">
            <a:avLst/>
          </a:prstGeom>
          <a:noFill/>
        </p:spPr>
      </p:pic>
      <p:sp>
        <p:nvSpPr>
          <p:cNvPr id="4" name="Päivämäärän paikkamerkki 3">
            <a:extLst>
              <a:ext uri="{FF2B5EF4-FFF2-40B4-BE49-F238E27FC236}">
                <a16:creationId xmlns:a16="http://schemas.microsoft.com/office/drawing/2014/main" id="{908E5BF2-6D9C-0847-0B39-421A91A214F0}"/>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3C78B456-7A97-535A-7EE6-6E1E067DEF40}"/>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9D9C0950-06CC-B0B5-1433-2E3A87FA3DD0}"/>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6</a:t>
            </a:fld>
            <a:endParaRPr lang="fi-FI"/>
          </a:p>
        </p:txBody>
      </p:sp>
      <p:sp>
        <p:nvSpPr>
          <p:cNvPr id="5" name="TextBox 4">
            <a:extLst>
              <a:ext uri="{FF2B5EF4-FFF2-40B4-BE49-F238E27FC236}">
                <a16:creationId xmlns:a16="http://schemas.microsoft.com/office/drawing/2014/main" id="{CE2EE9B3-F194-7911-0F1E-2D769C8E4CB2}"/>
              </a:ext>
            </a:extLst>
          </p:cNvPr>
          <p:cNvSpPr txBox="1"/>
          <p:nvPr/>
        </p:nvSpPr>
        <p:spPr>
          <a:xfrm>
            <a:off x="6688360" y="5039362"/>
            <a:ext cx="5289873" cy="923330"/>
          </a:xfrm>
          <a:prstGeom prst="rect">
            <a:avLst/>
          </a:prstGeom>
          <a:noFill/>
        </p:spPr>
        <p:txBody>
          <a:bodyPr wrap="square" rtlCol="0">
            <a:spAutoFit/>
          </a:bodyPr>
          <a:lstStyle/>
          <a:p>
            <a:r>
              <a:rPr lang="en-GB" i="1" dirty="0"/>
              <a:t>A. Faults, particularly their damage zones, and B. fracture intersections are the loci of increased fracture intensity and, consequently, potential flow pathways</a:t>
            </a:r>
            <a:endParaRPr lang="en-FI" dirty="0"/>
          </a:p>
        </p:txBody>
      </p:sp>
    </p:spTree>
    <p:extLst>
      <p:ext uri="{BB962C8B-B14F-4D97-AF65-F5344CB8AC3E}">
        <p14:creationId xmlns:p14="http://schemas.microsoft.com/office/powerpoint/2010/main" val="17118414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A287BE-8895-79EF-0294-6D2720582012}"/>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0E9F4287-95F9-60D2-D32B-1436A9903AB6}"/>
              </a:ext>
            </a:extLst>
          </p:cNvPr>
          <p:cNvSpPr>
            <a:spLocks noGrp="1"/>
          </p:cNvSpPr>
          <p:nvPr>
            <p:ph type="title"/>
          </p:nvPr>
        </p:nvSpPr>
        <p:spPr>
          <a:xfrm>
            <a:off x="781719" y="644233"/>
            <a:ext cx="9216720" cy="782343"/>
          </a:xfrm>
        </p:spPr>
        <p:txBody>
          <a:bodyPr anchor="ctr">
            <a:normAutofit/>
          </a:bodyPr>
          <a:lstStyle/>
          <a:p>
            <a:r>
              <a:rPr lang="fi-FI" dirty="0" err="1"/>
              <a:t>Structural</a:t>
            </a:r>
            <a:r>
              <a:rPr lang="fi-FI" dirty="0"/>
              <a:t> </a:t>
            </a:r>
            <a:r>
              <a:rPr lang="fi-FI" dirty="0" err="1"/>
              <a:t>Geological</a:t>
            </a:r>
            <a:r>
              <a:rPr lang="fi-FI" dirty="0"/>
              <a:t> </a:t>
            </a:r>
            <a:r>
              <a:rPr lang="fi-FI" dirty="0" err="1"/>
              <a:t>Field</a:t>
            </a:r>
            <a:r>
              <a:rPr lang="fi-FI" dirty="0"/>
              <a:t> </a:t>
            </a:r>
            <a:r>
              <a:rPr lang="fi-FI" dirty="0" err="1"/>
              <a:t>Work</a:t>
            </a:r>
            <a:endParaRPr lang="fi-FI" noProof="0" dirty="0"/>
          </a:p>
        </p:txBody>
      </p:sp>
      <p:sp>
        <p:nvSpPr>
          <p:cNvPr id="3" name="Sisällön paikkamerkki 2">
            <a:extLst>
              <a:ext uri="{FF2B5EF4-FFF2-40B4-BE49-F238E27FC236}">
                <a16:creationId xmlns:a16="http://schemas.microsoft.com/office/drawing/2014/main" id="{58AAE9A7-B5D9-0C68-84F1-F0D2D7880E64}"/>
              </a:ext>
            </a:extLst>
          </p:cNvPr>
          <p:cNvSpPr>
            <a:spLocks noGrp="1"/>
          </p:cNvSpPr>
          <p:nvPr>
            <p:ph sz="quarter" idx="10"/>
          </p:nvPr>
        </p:nvSpPr>
        <p:spPr>
          <a:xfrm>
            <a:off x="792004" y="1801092"/>
            <a:ext cx="5243039" cy="4161600"/>
          </a:xfrm>
        </p:spPr>
        <p:txBody>
          <a:bodyPr>
            <a:normAutofit lnSpcReduction="10000"/>
          </a:bodyPr>
          <a:lstStyle/>
          <a:p>
            <a:r>
              <a:rPr lang="en-GB" dirty="0"/>
              <a:t>Fieldwork at multiple outcrop sites near major fault zones, including drone-based photogrammetry, compass measurements, and sampling</a:t>
            </a:r>
          </a:p>
          <a:p>
            <a:r>
              <a:rPr lang="en-GB" dirty="0"/>
              <a:t>The three main outcrops studied include: (1) layered, foliated mafic volcanic rock with a shear zone and biotite, (2) alternating biotite-rich ash and lava layers with strong foliation, and (3) homogeneous, isotropic tonalite without foliation</a:t>
            </a:r>
          </a:p>
          <a:p>
            <a:r>
              <a:rPr lang="en-GB" dirty="0"/>
              <a:t>These lithological differences affect the localization and geometry of brittle structures in each study area</a:t>
            </a:r>
          </a:p>
          <a:p>
            <a:endParaRPr lang="en-GB" dirty="0"/>
          </a:p>
        </p:txBody>
      </p:sp>
      <p:pic>
        <p:nvPicPr>
          <p:cNvPr id="8" name="Picture 7">
            <a:extLst>
              <a:ext uri="{FF2B5EF4-FFF2-40B4-BE49-F238E27FC236}">
                <a16:creationId xmlns:a16="http://schemas.microsoft.com/office/drawing/2014/main" id="{4F58F4BC-3D80-2CFC-C13C-6DCFADD3BD5E}"/>
              </a:ext>
            </a:extLst>
          </p:cNvPr>
          <p:cNvPicPr>
            <a:picLocks noChangeAspect="1"/>
          </p:cNvPicPr>
          <p:nvPr/>
        </p:nvPicPr>
        <p:blipFill>
          <a:blip r:embed="rId2"/>
          <a:srcRect/>
          <a:stretch/>
        </p:blipFill>
        <p:spPr>
          <a:xfrm>
            <a:off x="6643333" y="968721"/>
            <a:ext cx="5411628" cy="4338515"/>
          </a:xfrm>
          <a:prstGeom prst="rect">
            <a:avLst/>
          </a:prstGeom>
          <a:noFill/>
        </p:spPr>
      </p:pic>
      <p:sp>
        <p:nvSpPr>
          <p:cNvPr id="4" name="Päivämäärän paikkamerkki 3">
            <a:extLst>
              <a:ext uri="{FF2B5EF4-FFF2-40B4-BE49-F238E27FC236}">
                <a16:creationId xmlns:a16="http://schemas.microsoft.com/office/drawing/2014/main" id="{F10A43C7-540F-0C0F-BD54-2FC870B52E44}"/>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F95091CF-F564-4A48-0EDC-583129C9DA26}"/>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E4E414D9-411D-9E02-3236-2180A2F033A7}"/>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7</a:t>
            </a:fld>
            <a:endParaRPr lang="fi-FI"/>
          </a:p>
        </p:txBody>
      </p:sp>
      <p:sp>
        <p:nvSpPr>
          <p:cNvPr id="5" name="TextBox 4">
            <a:extLst>
              <a:ext uri="{FF2B5EF4-FFF2-40B4-BE49-F238E27FC236}">
                <a16:creationId xmlns:a16="http://schemas.microsoft.com/office/drawing/2014/main" id="{0DCA17C1-F387-F071-39AF-7FA7D32335F5}"/>
              </a:ext>
            </a:extLst>
          </p:cNvPr>
          <p:cNvSpPr txBox="1"/>
          <p:nvPr/>
        </p:nvSpPr>
        <p:spPr>
          <a:xfrm>
            <a:off x="6643334" y="5307236"/>
            <a:ext cx="5343454" cy="1200329"/>
          </a:xfrm>
          <a:prstGeom prst="rect">
            <a:avLst/>
          </a:prstGeom>
          <a:noFill/>
        </p:spPr>
        <p:txBody>
          <a:bodyPr wrap="square" rtlCol="0">
            <a:spAutoFit/>
          </a:bodyPr>
          <a:lstStyle/>
          <a:p>
            <a:r>
              <a:rPr lang="fi-FI" i="1" dirty="0"/>
              <a:t>Target </a:t>
            </a:r>
            <a:r>
              <a:rPr lang="fi-FI" i="1" dirty="0" err="1"/>
              <a:t>outcrop</a:t>
            </a:r>
            <a:r>
              <a:rPr lang="fi-FI" i="1" dirty="0"/>
              <a:t> of FLOP </a:t>
            </a:r>
            <a:r>
              <a:rPr lang="fi-FI" i="1" dirty="0" err="1"/>
              <a:t>which</a:t>
            </a:r>
            <a:r>
              <a:rPr lang="fi-FI" i="1" dirty="0"/>
              <a:t> </a:t>
            </a:r>
            <a:r>
              <a:rPr lang="fi-FI" i="1" dirty="0" err="1"/>
              <a:t>contains</a:t>
            </a:r>
            <a:r>
              <a:rPr lang="fi-FI" i="1" dirty="0"/>
              <a:t> a </a:t>
            </a:r>
            <a:r>
              <a:rPr lang="fi-FI" i="1" dirty="0" err="1"/>
              <a:t>ductile</a:t>
            </a:r>
            <a:r>
              <a:rPr lang="fi-FI" i="1" dirty="0"/>
              <a:t> </a:t>
            </a:r>
            <a:r>
              <a:rPr lang="fi-FI" i="1" dirty="0" err="1"/>
              <a:t>shear</a:t>
            </a:r>
            <a:r>
              <a:rPr lang="fi-FI" i="1" dirty="0"/>
              <a:t> </a:t>
            </a:r>
            <a:r>
              <a:rPr lang="fi-FI" i="1" dirty="0" err="1"/>
              <a:t>zone</a:t>
            </a:r>
            <a:r>
              <a:rPr lang="fi-FI" i="1" dirty="0"/>
              <a:t> </a:t>
            </a:r>
            <a:r>
              <a:rPr lang="fi-FI" i="1" dirty="0" err="1"/>
              <a:t>overprinted</a:t>
            </a:r>
            <a:r>
              <a:rPr lang="fi-FI" i="1" dirty="0"/>
              <a:t> </a:t>
            </a:r>
            <a:r>
              <a:rPr lang="fi-FI" i="1" dirty="0" err="1"/>
              <a:t>by</a:t>
            </a:r>
            <a:r>
              <a:rPr lang="fi-FI" i="1" dirty="0"/>
              <a:t> a </a:t>
            </a:r>
            <a:r>
              <a:rPr lang="fi-FI" i="1" dirty="0" err="1"/>
              <a:t>brittle</a:t>
            </a:r>
            <a:r>
              <a:rPr lang="fi-FI" i="1" dirty="0"/>
              <a:t> </a:t>
            </a:r>
            <a:r>
              <a:rPr lang="fi-FI" i="1" dirty="0" err="1"/>
              <a:t>fault</a:t>
            </a:r>
            <a:r>
              <a:rPr lang="fi-FI" i="1" dirty="0"/>
              <a:t>. </a:t>
            </a:r>
            <a:r>
              <a:rPr lang="fi-FI" i="1" dirty="0" err="1"/>
              <a:t>Lithology</a:t>
            </a:r>
            <a:r>
              <a:rPr lang="fi-FI" i="1" dirty="0"/>
              <a:t> is </a:t>
            </a:r>
            <a:r>
              <a:rPr lang="en-GB" i="1" dirty="0"/>
              <a:t>alternating biotite-rich ash and lava layers with strong foliation (Mod. fig. from Jänkävaara et al., 2025)</a:t>
            </a:r>
            <a:endParaRPr lang="en-FI" i="1" dirty="0"/>
          </a:p>
        </p:txBody>
      </p:sp>
    </p:spTree>
    <p:extLst>
      <p:ext uri="{BB962C8B-B14F-4D97-AF65-F5344CB8AC3E}">
        <p14:creationId xmlns:p14="http://schemas.microsoft.com/office/powerpoint/2010/main" val="3949672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07D96-FCC2-9CE3-5BB3-F348F40939E4}"/>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95571322-ABED-9421-C2B1-931308A9675A}"/>
              </a:ext>
            </a:extLst>
          </p:cNvPr>
          <p:cNvSpPr>
            <a:spLocks noGrp="1"/>
          </p:cNvSpPr>
          <p:nvPr>
            <p:ph type="title"/>
          </p:nvPr>
        </p:nvSpPr>
        <p:spPr>
          <a:xfrm>
            <a:off x="781719" y="644233"/>
            <a:ext cx="5314281" cy="782343"/>
          </a:xfrm>
        </p:spPr>
        <p:txBody>
          <a:bodyPr anchor="ctr">
            <a:normAutofit fontScale="90000"/>
          </a:bodyPr>
          <a:lstStyle/>
          <a:p>
            <a:r>
              <a:rPr lang="fi-FI" dirty="0" err="1"/>
              <a:t>Structural</a:t>
            </a:r>
            <a:r>
              <a:rPr lang="fi-FI" dirty="0"/>
              <a:t> </a:t>
            </a:r>
            <a:r>
              <a:rPr lang="fi-FI" dirty="0" err="1"/>
              <a:t>Geological</a:t>
            </a:r>
            <a:r>
              <a:rPr lang="fi-FI" dirty="0"/>
              <a:t> </a:t>
            </a:r>
            <a:r>
              <a:rPr lang="fi-FI" dirty="0" err="1"/>
              <a:t>Field</a:t>
            </a:r>
            <a:r>
              <a:rPr lang="fi-FI" dirty="0"/>
              <a:t> </a:t>
            </a:r>
            <a:r>
              <a:rPr lang="fi-FI" dirty="0" err="1"/>
              <a:t>Work</a:t>
            </a:r>
            <a:r>
              <a:rPr lang="fi-FI" dirty="0"/>
              <a:t> - </a:t>
            </a:r>
            <a:r>
              <a:rPr lang="fi-FI" dirty="0" err="1"/>
              <a:t>analysis</a:t>
            </a:r>
            <a:endParaRPr lang="fi-FI" noProof="0" dirty="0"/>
          </a:p>
        </p:txBody>
      </p:sp>
      <p:sp>
        <p:nvSpPr>
          <p:cNvPr id="3" name="Sisällön paikkamerkki 2">
            <a:extLst>
              <a:ext uri="{FF2B5EF4-FFF2-40B4-BE49-F238E27FC236}">
                <a16:creationId xmlns:a16="http://schemas.microsoft.com/office/drawing/2014/main" id="{F4B6B630-EC50-C90C-3281-04E1F655F869}"/>
              </a:ext>
            </a:extLst>
          </p:cNvPr>
          <p:cNvSpPr>
            <a:spLocks noGrp="1"/>
          </p:cNvSpPr>
          <p:nvPr>
            <p:ph sz="quarter" idx="10"/>
          </p:nvPr>
        </p:nvSpPr>
        <p:spPr>
          <a:xfrm>
            <a:off x="792005" y="1801092"/>
            <a:ext cx="4867712" cy="4161600"/>
          </a:xfrm>
        </p:spPr>
        <p:txBody>
          <a:bodyPr>
            <a:normAutofit lnSpcReduction="10000"/>
          </a:bodyPr>
          <a:lstStyle/>
          <a:p>
            <a:r>
              <a:rPr lang="en-GB" dirty="0"/>
              <a:t>For two-dimensional fracture data analysis, multiple tools already exist</a:t>
            </a:r>
          </a:p>
          <a:p>
            <a:pPr lvl="1"/>
            <a:r>
              <a:rPr lang="en-GB" dirty="0" err="1"/>
              <a:t>FracPaq</a:t>
            </a:r>
            <a:r>
              <a:rPr lang="en-GB" dirty="0"/>
              <a:t> (Healy et al. 2017)</a:t>
            </a:r>
          </a:p>
          <a:p>
            <a:pPr lvl="1"/>
            <a:r>
              <a:rPr lang="en-GB" dirty="0" err="1"/>
              <a:t>NetworkGT</a:t>
            </a:r>
            <a:r>
              <a:rPr lang="en-GB" dirty="0"/>
              <a:t> (Nyberg et al. 2018)</a:t>
            </a:r>
          </a:p>
          <a:p>
            <a:pPr lvl="1"/>
            <a:r>
              <a:rPr lang="en-GB" dirty="0" err="1"/>
              <a:t>fractopo</a:t>
            </a:r>
            <a:r>
              <a:rPr lang="en-GB" dirty="0"/>
              <a:t> (Ovaskainen, 2023)</a:t>
            </a:r>
          </a:p>
          <a:p>
            <a:r>
              <a:rPr lang="en-GB" dirty="0"/>
              <a:t>Outcrops were imaged using drones and the images photogrammetrically processed</a:t>
            </a:r>
          </a:p>
          <a:p>
            <a:r>
              <a:rPr lang="en-GB" dirty="0"/>
              <a:t>Next, fractures were digitized</a:t>
            </a:r>
          </a:p>
          <a:p>
            <a:r>
              <a:rPr lang="en-GB" dirty="0" err="1"/>
              <a:t>fractopo</a:t>
            </a:r>
            <a:r>
              <a:rPr lang="en-GB" dirty="0"/>
              <a:t> was used to </a:t>
            </a:r>
            <a:r>
              <a:rPr lang="en-GB" dirty="0" err="1"/>
              <a:t>analyze</a:t>
            </a:r>
            <a:r>
              <a:rPr lang="en-GB" dirty="0"/>
              <a:t> geometry and topology of the digitized fracture networks</a:t>
            </a:r>
          </a:p>
          <a:p>
            <a:endParaRPr lang="en-GB" dirty="0"/>
          </a:p>
          <a:p>
            <a:endParaRPr lang="en-GB" dirty="0"/>
          </a:p>
        </p:txBody>
      </p:sp>
      <p:sp>
        <p:nvSpPr>
          <p:cNvPr id="4" name="Päivämäärän paikkamerkki 3">
            <a:extLst>
              <a:ext uri="{FF2B5EF4-FFF2-40B4-BE49-F238E27FC236}">
                <a16:creationId xmlns:a16="http://schemas.microsoft.com/office/drawing/2014/main" id="{C38174BE-D1CD-1118-4122-A59F8A78F931}"/>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2D163865-3EB2-FEC5-C9BE-B207DFF99DFA}"/>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3F08E498-7E69-EE7D-2AD3-1EDB16080F27}"/>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8</a:t>
            </a:fld>
            <a:endParaRPr lang="fi-FI"/>
          </a:p>
        </p:txBody>
      </p:sp>
      <p:pic>
        <p:nvPicPr>
          <p:cNvPr id="10" name="Picture 9">
            <a:extLst>
              <a:ext uri="{FF2B5EF4-FFF2-40B4-BE49-F238E27FC236}">
                <a16:creationId xmlns:a16="http://schemas.microsoft.com/office/drawing/2014/main" id="{6E16741E-CAEF-7C0A-228A-CCA3C4BD08E0}"/>
              </a:ext>
            </a:extLst>
          </p:cNvPr>
          <p:cNvPicPr>
            <a:picLocks noChangeAspect="1"/>
          </p:cNvPicPr>
          <p:nvPr/>
        </p:nvPicPr>
        <p:blipFill>
          <a:blip r:embed="rId2"/>
          <a:stretch>
            <a:fillRect/>
          </a:stretch>
        </p:blipFill>
        <p:spPr>
          <a:xfrm>
            <a:off x="6400798" y="741568"/>
            <a:ext cx="4867712" cy="4867712"/>
          </a:xfrm>
          <a:prstGeom prst="rect">
            <a:avLst/>
          </a:prstGeom>
        </p:spPr>
      </p:pic>
      <p:sp>
        <p:nvSpPr>
          <p:cNvPr id="11" name="TextBox 10">
            <a:extLst>
              <a:ext uri="{FF2B5EF4-FFF2-40B4-BE49-F238E27FC236}">
                <a16:creationId xmlns:a16="http://schemas.microsoft.com/office/drawing/2014/main" id="{DB833D67-126B-5558-2769-637DF6ED8BE5}"/>
              </a:ext>
            </a:extLst>
          </p:cNvPr>
          <p:cNvSpPr txBox="1"/>
          <p:nvPr/>
        </p:nvSpPr>
        <p:spPr>
          <a:xfrm>
            <a:off x="5659716" y="5639526"/>
            <a:ext cx="6247803" cy="923330"/>
          </a:xfrm>
          <a:prstGeom prst="rect">
            <a:avLst/>
          </a:prstGeom>
          <a:noFill/>
        </p:spPr>
        <p:txBody>
          <a:bodyPr wrap="square" rtlCol="0">
            <a:spAutoFit/>
          </a:bodyPr>
          <a:lstStyle/>
          <a:p>
            <a:r>
              <a:rPr lang="fi-FI" i="1" dirty="0" err="1"/>
              <a:t>Fracture</a:t>
            </a:r>
            <a:r>
              <a:rPr lang="fi-FI" i="1" dirty="0"/>
              <a:t> </a:t>
            </a:r>
            <a:r>
              <a:rPr lang="fi-FI" i="1" dirty="0" err="1"/>
              <a:t>analysis</a:t>
            </a:r>
            <a:r>
              <a:rPr lang="fi-FI" i="1" dirty="0"/>
              <a:t> software </a:t>
            </a:r>
            <a:r>
              <a:rPr lang="fi-FI" i="1" dirty="0" err="1"/>
              <a:t>fractopo</a:t>
            </a:r>
            <a:r>
              <a:rPr lang="fi-FI" i="1" dirty="0"/>
              <a:t> (Ovaskainen, 2023) </a:t>
            </a:r>
            <a:r>
              <a:rPr lang="fi-FI" i="1" dirty="0" err="1"/>
              <a:t>can</a:t>
            </a:r>
            <a:r>
              <a:rPr lang="fi-FI" i="1" dirty="0"/>
              <a:t> </a:t>
            </a:r>
            <a:r>
              <a:rPr lang="fi-FI" i="1" dirty="0" err="1"/>
              <a:t>be</a:t>
            </a:r>
            <a:r>
              <a:rPr lang="fi-FI" i="1" dirty="0"/>
              <a:t> </a:t>
            </a:r>
            <a:r>
              <a:rPr lang="fi-FI" i="1" dirty="0" err="1"/>
              <a:t>used</a:t>
            </a:r>
            <a:r>
              <a:rPr lang="fi-FI" i="1" dirty="0"/>
              <a:t> </a:t>
            </a:r>
            <a:r>
              <a:rPr lang="fi-FI" i="1" dirty="0" err="1"/>
              <a:t>extract</a:t>
            </a:r>
            <a:r>
              <a:rPr lang="fi-FI" i="1" dirty="0"/>
              <a:t> </a:t>
            </a:r>
            <a:r>
              <a:rPr lang="fi-FI" i="1" dirty="0" err="1"/>
              <a:t>two-dimensional</a:t>
            </a:r>
            <a:r>
              <a:rPr lang="fi-FI" i="1" dirty="0"/>
              <a:t> </a:t>
            </a:r>
            <a:r>
              <a:rPr lang="fi-FI" i="1" dirty="0" err="1"/>
              <a:t>geometric</a:t>
            </a:r>
            <a:r>
              <a:rPr lang="fi-FI" i="1" dirty="0"/>
              <a:t> and </a:t>
            </a:r>
            <a:r>
              <a:rPr lang="fi-FI" i="1" dirty="0" err="1"/>
              <a:t>topological</a:t>
            </a:r>
            <a:r>
              <a:rPr lang="fi-FI" i="1" dirty="0"/>
              <a:t> </a:t>
            </a:r>
            <a:r>
              <a:rPr lang="fi-FI" i="1" dirty="0" err="1"/>
              <a:t>characteristics</a:t>
            </a:r>
            <a:r>
              <a:rPr lang="fi-FI" i="1" dirty="0"/>
              <a:t> of </a:t>
            </a:r>
            <a:r>
              <a:rPr lang="fi-FI" i="1" dirty="0" err="1"/>
              <a:t>fracture</a:t>
            </a:r>
            <a:r>
              <a:rPr lang="fi-FI" i="1" dirty="0"/>
              <a:t> </a:t>
            </a:r>
            <a:r>
              <a:rPr lang="fi-FI" i="1" dirty="0" err="1"/>
              <a:t>networks</a:t>
            </a:r>
            <a:endParaRPr lang="en-FI" i="1" dirty="0"/>
          </a:p>
        </p:txBody>
      </p:sp>
    </p:spTree>
    <p:extLst>
      <p:ext uri="{BB962C8B-B14F-4D97-AF65-F5344CB8AC3E}">
        <p14:creationId xmlns:p14="http://schemas.microsoft.com/office/powerpoint/2010/main" val="162476021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77DC76-7894-1265-765C-5DB33FD38301}"/>
            </a:ext>
          </a:extLst>
        </p:cNvPr>
        <p:cNvGrpSpPr/>
        <p:nvPr/>
      </p:nvGrpSpPr>
      <p:grpSpPr>
        <a:xfrm>
          <a:off x="0" y="0"/>
          <a:ext cx="0" cy="0"/>
          <a:chOff x="0" y="0"/>
          <a:chExt cx="0" cy="0"/>
        </a:xfrm>
      </p:grpSpPr>
      <p:sp>
        <p:nvSpPr>
          <p:cNvPr id="2" name="Otsikko 1">
            <a:extLst>
              <a:ext uri="{FF2B5EF4-FFF2-40B4-BE49-F238E27FC236}">
                <a16:creationId xmlns:a16="http://schemas.microsoft.com/office/drawing/2014/main" id="{E2DF8C32-A745-5F36-4119-7C9E7DF717DD}"/>
              </a:ext>
            </a:extLst>
          </p:cNvPr>
          <p:cNvSpPr>
            <a:spLocks noGrp="1"/>
          </p:cNvSpPr>
          <p:nvPr>
            <p:ph type="title"/>
          </p:nvPr>
        </p:nvSpPr>
        <p:spPr>
          <a:xfrm>
            <a:off x="781719" y="644233"/>
            <a:ext cx="9216720" cy="782343"/>
          </a:xfrm>
        </p:spPr>
        <p:txBody>
          <a:bodyPr anchor="ctr">
            <a:normAutofit/>
          </a:bodyPr>
          <a:lstStyle/>
          <a:p>
            <a:r>
              <a:rPr lang="fi-FI" dirty="0" err="1"/>
              <a:t>Laboratory</a:t>
            </a:r>
            <a:endParaRPr lang="fi-FI" noProof="0" dirty="0"/>
          </a:p>
        </p:txBody>
      </p:sp>
      <p:sp>
        <p:nvSpPr>
          <p:cNvPr id="3" name="Sisällön paikkamerkki 2">
            <a:extLst>
              <a:ext uri="{FF2B5EF4-FFF2-40B4-BE49-F238E27FC236}">
                <a16:creationId xmlns:a16="http://schemas.microsoft.com/office/drawing/2014/main" id="{E0ED8F8F-587E-05EB-AC02-2666BA3CE4B7}"/>
              </a:ext>
            </a:extLst>
          </p:cNvPr>
          <p:cNvSpPr>
            <a:spLocks noGrp="1"/>
          </p:cNvSpPr>
          <p:nvPr>
            <p:ph sz="quarter" idx="10"/>
          </p:nvPr>
        </p:nvSpPr>
        <p:spPr>
          <a:xfrm>
            <a:off x="792004" y="1801092"/>
            <a:ext cx="5243039" cy="4161600"/>
          </a:xfrm>
        </p:spPr>
        <p:txBody>
          <a:bodyPr>
            <a:normAutofit/>
          </a:bodyPr>
          <a:lstStyle/>
          <a:p>
            <a:r>
              <a:rPr lang="en-GB" dirty="0"/>
              <a:t>Laboratory micro-CT imaging for high-resolution fracture and alteration analysis</a:t>
            </a:r>
          </a:p>
          <a:p>
            <a:r>
              <a:rPr lang="en-GB" dirty="0"/>
              <a:t>X-ray CT imaging was used to capture microscale fracture geometry and rock matrix properties, providing crucial details that complement field-scale observations</a:t>
            </a:r>
          </a:p>
          <a:p>
            <a:r>
              <a:rPr lang="en-US" dirty="0"/>
              <a:t>High-energy X-rays are necessary to penetrate decimeter-scale crystalline bedrock samples effectively (max. 6 MeV)</a:t>
            </a:r>
          </a:p>
        </p:txBody>
      </p:sp>
      <p:pic>
        <p:nvPicPr>
          <p:cNvPr id="8" name="Picture 7">
            <a:extLst>
              <a:ext uri="{FF2B5EF4-FFF2-40B4-BE49-F238E27FC236}">
                <a16:creationId xmlns:a16="http://schemas.microsoft.com/office/drawing/2014/main" id="{5D703549-C76F-FF58-C933-375D1F309C05}"/>
              </a:ext>
            </a:extLst>
          </p:cNvPr>
          <p:cNvPicPr>
            <a:picLocks noChangeAspect="1"/>
          </p:cNvPicPr>
          <p:nvPr/>
        </p:nvPicPr>
        <p:blipFill>
          <a:blip r:embed="rId2"/>
          <a:srcRect/>
          <a:stretch/>
        </p:blipFill>
        <p:spPr>
          <a:xfrm>
            <a:off x="6574805" y="862146"/>
            <a:ext cx="4016630" cy="2188872"/>
          </a:xfrm>
          <a:prstGeom prst="rect">
            <a:avLst/>
          </a:prstGeom>
          <a:noFill/>
        </p:spPr>
      </p:pic>
      <p:sp>
        <p:nvSpPr>
          <p:cNvPr id="4" name="Päivämäärän paikkamerkki 3">
            <a:extLst>
              <a:ext uri="{FF2B5EF4-FFF2-40B4-BE49-F238E27FC236}">
                <a16:creationId xmlns:a16="http://schemas.microsoft.com/office/drawing/2014/main" id="{BB5F7D1D-23F2-E4FA-4D28-3D3A5EB58F1E}"/>
              </a:ext>
            </a:extLst>
          </p:cNvPr>
          <p:cNvSpPr>
            <a:spLocks noGrp="1"/>
          </p:cNvSpPr>
          <p:nvPr>
            <p:ph type="dt" sz="half" idx="2"/>
          </p:nvPr>
        </p:nvSpPr>
        <p:spPr>
          <a:xfrm>
            <a:off x="6532285" y="6428884"/>
            <a:ext cx="1472128" cy="244617"/>
          </a:xfrm>
        </p:spPr>
        <p:txBody>
          <a:bodyPr anchor="ctr">
            <a:normAutofit/>
          </a:bodyPr>
          <a:lstStyle/>
          <a:p>
            <a:pPr>
              <a:lnSpc>
                <a:spcPct val="90000"/>
              </a:lnSpc>
              <a:spcAft>
                <a:spcPts val="600"/>
              </a:spcAft>
            </a:pPr>
            <a:fld id="{2A5EB530-FE05-406E-A4FE-7B8EFE41AE08}" type="datetime1">
              <a:rPr lang="fi-FI" smtClean="0"/>
              <a:pPr>
                <a:lnSpc>
                  <a:spcPct val="90000"/>
                </a:lnSpc>
                <a:spcAft>
                  <a:spcPts val="600"/>
                </a:spcAft>
              </a:pPr>
              <a:t>15.9.2025</a:t>
            </a:fld>
            <a:endParaRPr lang="fi-FI"/>
          </a:p>
        </p:txBody>
      </p:sp>
      <p:sp>
        <p:nvSpPr>
          <p:cNvPr id="13" name="Footer Placeholder 5">
            <a:extLst>
              <a:ext uri="{FF2B5EF4-FFF2-40B4-BE49-F238E27FC236}">
                <a16:creationId xmlns:a16="http://schemas.microsoft.com/office/drawing/2014/main" id="{C070E9DF-8CB7-E8DA-C45A-B67DE79580DC}"/>
              </a:ext>
            </a:extLst>
          </p:cNvPr>
          <p:cNvSpPr>
            <a:spLocks noGrp="1"/>
          </p:cNvSpPr>
          <p:nvPr>
            <p:ph type="ftr" sz="quarter" idx="3"/>
          </p:nvPr>
        </p:nvSpPr>
        <p:spPr>
          <a:xfrm>
            <a:off x="788064" y="6428884"/>
            <a:ext cx="3034428" cy="244617"/>
          </a:xfrm>
        </p:spPr>
        <p:txBody>
          <a:bodyPr/>
          <a:lstStyle/>
          <a:p>
            <a:endParaRPr lang="fi-FI" noProof="0"/>
          </a:p>
        </p:txBody>
      </p:sp>
      <p:sp>
        <p:nvSpPr>
          <p:cNvPr id="6" name="Dian numeron paikkamerkki 5">
            <a:extLst>
              <a:ext uri="{FF2B5EF4-FFF2-40B4-BE49-F238E27FC236}">
                <a16:creationId xmlns:a16="http://schemas.microsoft.com/office/drawing/2014/main" id="{D1A367E0-2C14-1F6F-5925-2F28E2E7CD87}"/>
              </a:ext>
            </a:extLst>
          </p:cNvPr>
          <p:cNvSpPr>
            <a:spLocks noGrp="1"/>
          </p:cNvSpPr>
          <p:nvPr>
            <p:ph type="sldNum" sz="quarter" idx="4"/>
          </p:nvPr>
        </p:nvSpPr>
        <p:spPr>
          <a:xfrm>
            <a:off x="10766951" y="6428884"/>
            <a:ext cx="647131" cy="244617"/>
          </a:xfrm>
        </p:spPr>
        <p:txBody>
          <a:bodyPr anchor="ctr">
            <a:normAutofit/>
          </a:bodyPr>
          <a:lstStyle/>
          <a:p>
            <a:pPr>
              <a:lnSpc>
                <a:spcPct val="90000"/>
              </a:lnSpc>
              <a:spcAft>
                <a:spcPts val="600"/>
              </a:spcAft>
            </a:pPr>
            <a:fld id="{2E46437E-D3FF-48BE-9DB0-E927655FE322}" type="slidenum">
              <a:rPr lang="fi-FI" smtClean="0"/>
              <a:pPr>
                <a:lnSpc>
                  <a:spcPct val="90000"/>
                </a:lnSpc>
                <a:spcAft>
                  <a:spcPts val="600"/>
                </a:spcAft>
              </a:pPr>
              <a:t>9</a:t>
            </a:fld>
            <a:endParaRPr lang="fi-FI"/>
          </a:p>
        </p:txBody>
      </p:sp>
      <p:pic>
        <p:nvPicPr>
          <p:cNvPr id="5" name="Obrázok 1" descr="Obrázok, na ktorom je náčrt, kresba, umenie&#10;&#10;Automaticky generovaný popis">
            <a:extLst>
              <a:ext uri="{FF2B5EF4-FFF2-40B4-BE49-F238E27FC236}">
                <a16:creationId xmlns:a16="http://schemas.microsoft.com/office/drawing/2014/main" id="{E7D6092A-7CCF-C37A-AC80-1F27D81DAD41}"/>
              </a:ext>
            </a:extLst>
          </p:cNvPr>
          <p:cNvPicPr>
            <a:picLocks noChangeAspect="1"/>
          </p:cNvPicPr>
          <p:nvPr/>
        </p:nvPicPr>
        <p:blipFill>
          <a:blip r:embed="rId3"/>
          <a:stretch>
            <a:fillRect/>
          </a:stretch>
        </p:blipFill>
        <p:spPr>
          <a:xfrm flipH="1">
            <a:off x="6790099" y="3465384"/>
            <a:ext cx="1021236" cy="2111562"/>
          </a:xfrm>
          <a:prstGeom prst="rect">
            <a:avLst/>
          </a:prstGeom>
        </p:spPr>
      </p:pic>
      <p:pic>
        <p:nvPicPr>
          <p:cNvPr id="7" name="Obrázok 1" descr="Obrázok, na ktorom je text, kresba, snímka obrazovky, náčrt&#10;&#10;Automaticky generovaný popis">
            <a:extLst>
              <a:ext uri="{FF2B5EF4-FFF2-40B4-BE49-F238E27FC236}">
                <a16:creationId xmlns:a16="http://schemas.microsoft.com/office/drawing/2014/main" id="{D4C1F925-124A-8AB0-338B-DC1339782CAC}"/>
              </a:ext>
            </a:extLst>
          </p:cNvPr>
          <p:cNvPicPr>
            <a:picLocks noChangeAspect="1"/>
          </p:cNvPicPr>
          <p:nvPr/>
        </p:nvPicPr>
        <p:blipFill>
          <a:blip r:embed="rId4"/>
          <a:stretch>
            <a:fillRect/>
          </a:stretch>
        </p:blipFill>
        <p:spPr>
          <a:xfrm>
            <a:off x="7946123" y="3428999"/>
            <a:ext cx="1579137" cy="2084659"/>
          </a:xfrm>
          <a:prstGeom prst="rect">
            <a:avLst/>
          </a:prstGeom>
        </p:spPr>
      </p:pic>
      <p:pic>
        <p:nvPicPr>
          <p:cNvPr id="9" name="Picture 8" descr="A circular object with a triangle&#10;&#10;Description automatically generated">
            <a:extLst>
              <a:ext uri="{FF2B5EF4-FFF2-40B4-BE49-F238E27FC236}">
                <a16:creationId xmlns:a16="http://schemas.microsoft.com/office/drawing/2014/main" id="{EC1B7C19-D139-2ACC-2D06-251E1AED444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60048" y="3429000"/>
            <a:ext cx="2117083" cy="2080508"/>
          </a:xfrm>
          <a:prstGeom prst="rect">
            <a:avLst/>
          </a:prstGeom>
        </p:spPr>
      </p:pic>
      <p:sp>
        <p:nvSpPr>
          <p:cNvPr id="10" name="TextBox 9">
            <a:extLst>
              <a:ext uri="{FF2B5EF4-FFF2-40B4-BE49-F238E27FC236}">
                <a16:creationId xmlns:a16="http://schemas.microsoft.com/office/drawing/2014/main" id="{F0A29CFC-7A57-9475-7917-42EFED757252}"/>
              </a:ext>
            </a:extLst>
          </p:cNvPr>
          <p:cNvSpPr txBox="1"/>
          <p:nvPr/>
        </p:nvSpPr>
        <p:spPr>
          <a:xfrm>
            <a:off x="6403873" y="5668146"/>
            <a:ext cx="4867712" cy="646331"/>
          </a:xfrm>
          <a:prstGeom prst="rect">
            <a:avLst/>
          </a:prstGeom>
          <a:noFill/>
        </p:spPr>
        <p:txBody>
          <a:bodyPr wrap="square" rtlCol="0">
            <a:spAutoFit/>
          </a:bodyPr>
          <a:lstStyle/>
          <a:p>
            <a:r>
              <a:rPr lang="fi-FI" i="1" dirty="0" err="1"/>
              <a:t>Sample</a:t>
            </a:r>
            <a:r>
              <a:rPr lang="fi-FI" i="1" dirty="0"/>
              <a:t> set </a:t>
            </a:r>
            <a:r>
              <a:rPr lang="fi-FI" i="1" dirty="0" err="1"/>
              <a:t>up</a:t>
            </a:r>
            <a:r>
              <a:rPr lang="fi-FI" i="1" dirty="0"/>
              <a:t> for </a:t>
            </a:r>
            <a:r>
              <a:rPr lang="fi-FI" i="1" dirty="0" err="1"/>
              <a:t>micro</a:t>
            </a:r>
            <a:r>
              <a:rPr lang="fi-FI" i="1" dirty="0"/>
              <a:t>-CT </a:t>
            </a:r>
            <a:r>
              <a:rPr lang="fi-FI" i="1" dirty="0" err="1"/>
              <a:t>imaging</a:t>
            </a:r>
            <a:r>
              <a:rPr lang="fi-FI" i="1" dirty="0"/>
              <a:t> </a:t>
            </a:r>
            <a:r>
              <a:rPr lang="fi-FI" i="1" dirty="0" err="1"/>
              <a:t>with</a:t>
            </a:r>
            <a:r>
              <a:rPr lang="fi-FI" i="1" dirty="0"/>
              <a:t> rock </a:t>
            </a:r>
            <a:r>
              <a:rPr lang="fi-FI" i="1" dirty="0" err="1"/>
              <a:t>sample</a:t>
            </a:r>
            <a:r>
              <a:rPr lang="fi-FI" i="1" dirty="0"/>
              <a:t> and </a:t>
            </a:r>
            <a:r>
              <a:rPr lang="fi-FI" i="1" dirty="0" err="1"/>
              <a:t>custom</a:t>
            </a:r>
            <a:r>
              <a:rPr lang="fi-FI" i="1" dirty="0"/>
              <a:t> </a:t>
            </a:r>
            <a:r>
              <a:rPr lang="fi-FI" i="1" dirty="0" err="1"/>
              <a:t>sample</a:t>
            </a:r>
            <a:r>
              <a:rPr lang="fi-FI" i="1" dirty="0"/>
              <a:t> </a:t>
            </a:r>
            <a:r>
              <a:rPr lang="fi-FI" i="1" dirty="0" err="1"/>
              <a:t>holder</a:t>
            </a:r>
            <a:r>
              <a:rPr lang="fi-FI" i="1" dirty="0"/>
              <a:t> </a:t>
            </a:r>
            <a:r>
              <a:rPr lang="fi-FI" i="1" dirty="0" err="1"/>
              <a:t>displayed</a:t>
            </a:r>
            <a:endParaRPr lang="en-FI" i="1" dirty="0"/>
          </a:p>
        </p:txBody>
      </p:sp>
    </p:spTree>
    <p:extLst>
      <p:ext uri="{BB962C8B-B14F-4D97-AF65-F5344CB8AC3E}">
        <p14:creationId xmlns:p14="http://schemas.microsoft.com/office/powerpoint/2010/main" val="2996226243"/>
      </p:ext>
    </p:extLst>
  </p:cSld>
  <p:clrMapOvr>
    <a:masterClrMapping/>
  </p:clrMapOvr>
</p:sld>
</file>

<file path=ppt/theme/theme1.xml><?xml version="1.0" encoding="utf-8"?>
<a:theme xmlns:a="http://schemas.openxmlformats.org/drawingml/2006/main" name="GTK">
  <a:themeElements>
    <a:clrScheme name="GTK">
      <a:dk1>
        <a:srgbClr val="000000"/>
      </a:dk1>
      <a:lt1>
        <a:srgbClr val="FFFFFF"/>
      </a:lt1>
      <a:dk2>
        <a:srgbClr val="636569"/>
      </a:dk2>
      <a:lt2>
        <a:srgbClr val="32A2B8"/>
      </a:lt2>
      <a:accent1>
        <a:srgbClr val="32A2B8"/>
      </a:accent1>
      <a:accent2>
        <a:srgbClr val="85AF9A"/>
      </a:accent2>
      <a:accent3>
        <a:srgbClr val="636569"/>
      </a:accent3>
      <a:accent4>
        <a:srgbClr val="F9DD9F"/>
      </a:accent4>
      <a:accent5>
        <a:srgbClr val="FF595A"/>
      </a:accent5>
      <a:accent6>
        <a:srgbClr val="A8DDE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GTK-template-2022" id="{870B78C5-CA1D-40BC-9514-157C48D41C18}" vid="{D586301B-D346-4134-AD5D-A1B653F2BEBB}"/>
    </a:ext>
  </a:extLst>
</a:theme>
</file>

<file path=ppt/theme/theme2.xml><?xml version="1.0" encoding="utf-8"?>
<a:theme xmlns:a="http://schemas.openxmlformats.org/drawingml/2006/main" name="Office-te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f976026f-912d-4702-ad8b-9aaff2b32a5b">
      <Terms xmlns="http://schemas.microsoft.com/office/infopath/2007/PartnerControls"/>
    </lcf76f155ced4ddcb4097134ff3c332f>
    <TaxCatchAll xmlns="f94a41b0-9380-4d38-a5f3-a4692103ca4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Asiakirja" ma:contentTypeID="0x0101003B1EFCEBEC62FE4DB7849F65899F98A4" ma:contentTypeVersion="15" ma:contentTypeDescription="Luo uusi asiakirja." ma:contentTypeScope="" ma:versionID="35f6f49567c2421cc406dbbb9a6c9bd7">
  <xsd:schema xmlns:xsd="http://www.w3.org/2001/XMLSchema" xmlns:xs="http://www.w3.org/2001/XMLSchema" xmlns:p="http://schemas.microsoft.com/office/2006/metadata/properties" xmlns:ns2="f976026f-912d-4702-ad8b-9aaff2b32a5b" xmlns:ns3="f94a41b0-9380-4d38-a5f3-a4692103ca44" targetNamespace="http://schemas.microsoft.com/office/2006/metadata/properties" ma:root="true" ma:fieldsID="6c252953aae0c50176a59484a6b5da8e" ns2:_="" ns3:_="">
    <xsd:import namespace="f976026f-912d-4702-ad8b-9aaff2b32a5b"/>
    <xsd:import namespace="f94a41b0-9380-4d38-a5f3-a4692103ca44"/>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SearchProperties" minOccurs="0"/>
                <xsd:element ref="ns2:MediaServiceDateTaken" minOccurs="0"/>
                <xsd:element ref="ns2:MediaLengthInSecond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76026f-912d-4702-ad8b-9aaff2b32a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Kuvien tunnisteet" ma:readOnly="false" ma:fieldId="{5cf76f15-5ced-4ddc-b409-7134ff3c332f}" ma:taxonomyMulti="true" ma:sspId="9ff1cd08-4fe1-44e5-9483-1d2ab2b945de"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bjectDetectorVersions" ma:index="18" nillable="true" ma:displayName="MediaServiceObjectDetectorVersions" ma:hidden="true" ma:indexed="true" ma:internalName="MediaServiceObjectDetectorVersions" ma:readOnly="true">
      <xsd:simpleType>
        <xsd:restriction base="dms:Text"/>
      </xsd:simpleType>
    </xsd:element>
    <xsd:element name="MediaServiceSearchProperties" ma:index="19" nillable="true" ma:displayName="MediaServiceSearchProperties" ma:hidden="true" ma:internalName="MediaServiceSearchProperties" ma:readOnly="true">
      <xsd:simpleType>
        <xsd:restriction base="dms:Note"/>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BillingMetadata" ma:index="22"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94a41b0-9380-4d38-a5f3-a4692103ca44" elementFormDefault="qualified">
    <xsd:import namespace="http://schemas.microsoft.com/office/2006/documentManagement/types"/>
    <xsd:import namespace="http://schemas.microsoft.com/office/infopath/2007/PartnerControls"/>
    <xsd:element name="SharedWithUsers" ma:index="10"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Jakamisen tiedot" ma:internalName="SharedWithDetails" ma:readOnly="true">
      <xsd:simpleType>
        <xsd:restriction base="dms:Note">
          <xsd:maxLength value="255"/>
        </xsd:restriction>
      </xsd:simpleType>
    </xsd:element>
    <xsd:element name="TaxCatchAll" ma:index="14" nillable="true" ma:displayName="Taxonomy Catch All Column" ma:hidden="true" ma:list="{13e54f30-6e1c-4018-8280-5723f7a4c0e7}" ma:internalName="TaxCatchAll" ma:showField="CatchAllData" ma:web="f94a41b0-9380-4d38-a5f3-a4692103ca4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47C41BD-7499-40F4-AA26-004D4828D422}">
  <ds:schemaRefs>
    <ds:schemaRef ds:uri="http://schemas.microsoft.com/sharepoint/v3/contenttype/forms"/>
  </ds:schemaRefs>
</ds:datastoreItem>
</file>

<file path=customXml/itemProps2.xml><?xml version="1.0" encoding="utf-8"?>
<ds:datastoreItem xmlns:ds="http://schemas.openxmlformats.org/officeDocument/2006/customXml" ds:itemID="{3B60BD30-5B35-469B-BDC9-A50DABAB4ECC}">
  <ds:schemaRefs>
    <ds:schemaRef ds:uri="http://purl.org/dc/dcmitype/"/>
    <ds:schemaRef ds:uri="f94a41b0-9380-4d38-a5f3-a4692103ca44"/>
    <ds:schemaRef ds:uri="http://purl.org/dc/elements/1.1/"/>
    <ds:schemaRef ds:uri="http://schemas.microsoft.com/office/2006/metadata/properties"/>
    <ds:schemaRef ds:uri="f976026f-912d-4702-ad8b-9aaff2b32a5b"/>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D5A0F449-28CE-4FE9-8395-6D39C45CD6FE}"/>
</file>

<file path=docProps/app.xml><?xml version="1.0" encoding="utf-8"?>
<Properties xmlns="http://schemas.openxmlformats.org/officeDocument/2006/extended-properties" xmlns:vt="http://schemas.openxmlformats.org/officeDocument/2006/docPropsVTypes">
  <Template>GTK-template-2022</Template>
  <TotalTime>166</TotalTime>
  <Words>2498</Words>
  <Application>Microsoft Office PowerPoint</Application>
  <PresentationFormat>Widescreen</PresentationFormat>
  <Paragraphs>187</Paragraphs>
  <Slides>21</Slides>
  <Notes>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Calibri</vt:lpstr>
      <vt:lpstr>GTK</vt:lpstr>
      <vt:lpstr>From outcrops and laboratory rock samples to three-dimensional fracture and flow pathway modelling</vt:lpstr>
      <vt:lpstr>About me</vt:lpstr>
      <vt:lpstr>Introduction</vt:lpstr>
      <vt:lpstr>Little about the project: FLOw Pathways within faults and associated fracture systems in crystalline bedrock (FLOP)</vt:lpstr>
      <vt:lpstr>Motivation and Background</vt:lpstr>
      <vt:lpstr>Research Questions</vt:lpstr>
      <vt:lpstr>Structural Geological Field Work</vt:lpstr>
      <vt:lpstr>Structural Geological Field Work - analysis</vt:lpstr>
      <vt:lpstr>Laboratory</vt:lpstr>
      <vt:lpstr>Modelling</vt:lpstr>
      <vt:lpstr>How did we do?</vt:lpstr>
      <vt:lpstr>Lessons Learned: Structural Geological Field Work</vt:lpstr>
      <vt:lpstr>Lessons Learned: Structural Geological Field Work</vt:lpstr>
      <vt:lpstr>Lessons Learned: Laboratory Tests and CT-Scanning</vt:lpstr>
      <vt:lpstr>Lessons Learned: Fracture Network Generation &amp; Flow Modelling</vt:lpstr>
      <vt:lpstr>Community &amp; Networking</vt:lpstr>
      <vt:lpstr>Current and future work</vt:lpstr>
      <vt:lpstr>Quick advertisement of other work at GTK (regarding nuclear safety)</vt:lpstr>
      <vt:lpstr>Thanks!</vt:lpstr>
      <vt:lpstr>References</vt:lpstr>
      <vt:lpstr>PowerPoint Presentation</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Ovaskainen Nikolas (GTK)</dc:creator>
  <cp:lastModifiedBy>Ovaskainen Nikolas (GTK)</cp:lastModifiedBy>
  <cp:revision>1</cp:revision>
  <dcterms:created xsi:type="dcterms:W3CDTF">2025-08-25T10:17:41Z</dcterms:created>
  <dcterms:modified xsi:type="dcterms:W3CDTF">2025-09-15T06:39:29Z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0x0101003B1EFCEBEC62FE4DB7849F65899F98A4</vt:lpwstr>
  </property>
  <property fmtid="{D5CDD505-2E9C-101B-9397-08002B2CF9AE}" pid="3" name="MediaServiceImageTags">
    <vt:lpwstr/>
  </property>
</Properties>
</file>